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theme/theme6.xml" ContentType="application/vnd.openxmlformats-officedocument.theme+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theme/theme10.xml" ContentType="application/vnd.openxmlformats-officedocument.theme+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1.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2" r:id="rId5"/>
    <p:sldMasterId id="2147483684" r:id="rId6"/>
    <p:sldMasterId id="2147483696" r:id="rId7"/>
    <p:sldMasterId id="2147483709" r:id="rId8"/>
    <p:sldMasterId id="2147483722" r:id="rId9"/>
    <p:sldMasterId id="2147483735" r:id="rId10"/>
    <p:sldMasterId id="2147483760" r:id="rId11"/>
    <p:sldMasterId id="2147483784" r:id="rId12"/>
    <p:sldMasterId id="2147483797" r:id="rId13"/>
    <p:sldMasterId id="2147483977" r:id="rId14"/>
    <p:sldMasterId id="2147483998" r:id="rId15"/>
  </p:sldMasterIdLst>
  <p:notesMasterIdLst>
    <p:notesMasterId r:id="rId33"/>
  </p:notesMasterIdLst>
  <p:handoutMasterIdLst>
    <p:handoutMasterId r:id="rId34"/>
  </p:handoutMasterIdLst>
  <p:sldIdLst>
    <p:sldId id="446" r:id="rId16"/>
    <p:sldId id="3854" r:id="rId17"/>
    <p:sldId id="495" r:id="rId18"/>
    <p:sldId id="478" r:id="rId19"/>
    <p:sldId id="346" r:id="rId20"/>
    <p:sldId id="351" r:id="rId21"/>
    <p:sldId id="512" r:id="rId22"/>
    <p:sldId id="501" r:id="rId23"/>
    <p:sldId id="3848" r:id="rId24"/>
    <p:sldId id="3849" r:id="rId25"/>
    <p:sldId id="3853" r:id="rId26"/>
    <p:sldId id="477" r:id="rId27"/>
    <p:sldId id="483" r:id="rId28"/>
    <p:sldId id="507" r:id="rId29"/>
    <p:sldId id="508" r:id="rId30"/>
    <p:sldId id="486" r:id="rId31"/>
    <p:sldId id="493" r:id="rId32"/>
  </p:sldIdLst>
  <p:sldSz cx="12192000" cy="6858000"/>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FFFF00"/>
    <a:srgbClr val="33CCFF"/>
    <a:srgbClr val="F5ECDB"/>
    <a:srgbClr val="F1E4CB"/>
    <a:srgbClr val="009999"/>
    <a:srgbClr val="C495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534D20-C15C-43F2-98AF-546221C22640}" v="161" dt="2024-01-30T22:14:19.73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5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3.xml"/><Relationship Id="rId26" Type="http://schemas.openxmlformats.org/officeDocument/2006/relationships/slide" Target="slides/slide11.xml"/><Relationship Id="rId39" Type="http://schemas.microsoft.com/office/2015/10/relationships/revisionInfo" Target="revisionInfo.xml"/><Relationship Id="rId21" Type="http://schemas.openxmlformats.org/officeDocument/2006/relationships/slide" Target="slides/slide6.xml"/><Relationship Id="rId34"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Master" Target="slideMasters/slideMaster12.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viewProps" Target="viewProps.xml"/><Relationship Id="rId10" Type="http://schemas.openxmlformats.org/officeDocument/2006/relationships/slideMaster" Target="slideMasters/slideMaster7.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Master" Target="slideMasters/slideMaster11.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s>
</file>

<file path=ppt/diagrams/_rels/data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ata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image" Target="../media/image23.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B959FEB-EE4D-4FCA-8F5F-F7850B4F13F3}"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26B309E-AEAB-4268-A2E4-0EC0C4C2A476}">
      <dgm:prSet custT="1"/>
      <dgm:spPr/>
      <dgm:t>
        <a:bodyPr/>
        <a:lstStyle/>
        <a:p>
          <a:r>
            <a:rPr lang="en-US" sz="1800"/>
            <a:t>This is a meeting of the GO Team. Only members of the team may participate in the discussion. Any members of the public present are here to quietly observe.</a:t>
          </a:r>
        </a:p>
      </dgm:t>
    </dgm:pt>
    <dgm:pt modelId="{97CCCD55-4DC9-4475-8AC4-2ACB6C39794C}" type="parTrans" cxnId="{5077397C-4F1D-4DFA-A655-15891B2AA0CF}">
      <dgm:prSet/>
      <dgm:spPr/>
      <dgm:t>
        <a:bodyPr/>
        <a:lstStyle/>
        <a:p>
          <a:endParaRPr lang="en-US"/>
        </a:p>
      </dgm:t>
    </dgm:pt>
    <dgm:pt modelId="{CEF3B548-B039-46EC-B236-B5691DE37733}" type="sibTrans" cxnId="{5077397C-4F1D-4DFA-A655-15891B2AA0CF}">
      <dgm:prSet/>
      <dgm:spPr/>
      <dgm:t>
        <a:bodyPr/>
        <a:lstStyle/>
        <a:p>
          <a:endParaRPr lang="en-US"/>
        </a:p>
      </dgm:t>
    </dgm:pt>
    <dgm:pt modelId="{7DD6C1CE-29D5-40DC-B711-360B65CAE77D}">
      <dgm:prSet custT="1"/>
      <dgm:spPr/>
      <dgm:t>
        <a:bodyPr/>
        <a:lstStyle/>
        <a:p>
          <a:r>
            <a:rPr lang="en-US" sz="1800"/>
            <a:t>We will follow the agenda as noticed to the public and stay on task.</a:t>
          </a:r>
        </a:p>
      </dgm:t>
    </dgm:pt>
    <dgm:pt modelId="{3C10534F-68C2-48BE-9461-1FDF821FC644}" type="parTrans" cxnId="{9AE8A807-7A2A-49C8-AB77-668E607F6CE0}">
      <dgm:prSet/>
      <dgm:spPr/>
      <dgm:t>
        <a:bodyPr/>
        <a:lstStyle/>
        <a:p>
          <a:endParaRPr lang="en-US"/>
        </a:p>
      </dgm:t>
    </dgm:pt>
    <dgm:pt modelId="{6BB47D55-4B12-4F41-BE98-EA0828C5E5EB}" type="sibTrans" cxnId="{9AE8A807-7A2A-49C8-AB77-668E607F6CE0}">
      <dgm:prSet/>
      <dgm:spPr/>
      <dgm:t>
        <a:bodyPr/>
        <a:lstStyle/>
        <a:p>
          <a:endParaRPr lang="en-US"/>
        </a:p>
      </dgm:t>
    </dgm:pt>
    <dgm:pt modelId="{863A37DD-BDF3-44D3-B467-6A712BCCDBAC}">
      <dgm:prSet custT="1"/>
      <dgm:spPr/>
      <dgm:t>
        <a:bodyPr/>
        <a:lstStyle/>
        <a:p>
          <a:r>
            <a:rPr lang="en-US" sz="1800"/>
            <a:t>We invite and welcome contributions of every member and listen to each other.</a:t>
          </a:r>
        </a:p>
      </dgm:t>
    </dgm:pt>
    <dgm:pt modelId="{6EB986A6-F286-4EB2-A9CB-9F0704E54B24}" type="parTrans" cxnId="{00B422FF-9467-426F-B802-B2BEC8ADA322}">
      <dgm:prSet/>
      <dgm:spPr/>
      <dgm:t>
        <a:bodyPr/>
        <a:lstStyle/>
        <a:p>
          <a:endParaRPr lang="en-US"/>
        </a:p>
      </dgm:t>
    </dgm:pt>
    <dgm:pt modelId="{4B14F3DA-92D8-4BDF-9ABF-361BC54A0CC1}" type="sibTrans" cxnId="{00B422FF-9467-426F-B802-B2BEC8ADA322}">
      <dgm:prSet/>
      <dgm:spPr/>
      <dgm:t>
        <a:bodyPr/>
        <a:lstStyle/>
        <a:p>
          <a:endParaRPr lang="en-US"/>
        </a:p>
      </dgm:t>
    </dgm:pt>
    <dgm:pt modelId="{A3182728-987D-4847-8C07-864C796CC678}">
      <dgm:prSet custT="1"/>
      <dgm:spPr/>
      <dgm:t>
        <a:bodyPr/>
        <a:lstStyle/>
        <a:p>
          <a:r>
            <a:rPr lang="en-US" sz="1800"/>
            <a:t>We will respect all ideas and assume good intentions.</a:t>
          </a:r>
        </a:p>
      </dgm:t>
    </dgm:pt>
    <dgm:pt modelId="{2FBFE05F-FED7-406D-8467-4C07EC2A97FF}" type="parTrans" cxnId="{DC42416E-EC88-4BD2-9EDF-10E3C318426D}">
      <dgm:prSet/>
      <dgm:spPr/>
      <dgm:t>
        <a:bodyPr/>
        <a:lstStyle/>
        <a:p>
          <a:endParaRPr lang="en-US"/>
        </a:p>
      </dgm:t>
    </dgm:pt>
    <dgm:pt modelId="{EEECD729-C8DC-46F4-9B3B-852593370E49}" type="sibTrans" cxnId="{DC42416E-EC88-4BD2-9EDF-10E3C318426D}">
      <dgm:prSet/>
      <dgm:spPr/>
      <dgm:t>
        <a:bodyPr/>
        <a:lstStyle/>
        <a:p>
          <a:endParaRPr lang="en-US"/>
        </a:p>
      </dgm:t>
    </dgm:pt>
    <dgm:pt modelId="{70A8527B-39AD-4836-9172-1A0BA6FA94B3}" type="pres">
      <dgm:prSet presAssocID="{7B959FEB-EE4D-4FCA-8F5F-F7850B4F13F3}" presName="root" presStyleCnt="0">
        <dgm:presLayoutVars>
          <dgm:dir/>
          <dgm:resizeHandles val="exact"/>
        </dgm:presLayoutVars>
      </dgm:prSet>
      <dgm:spPr/>
    </dgm:pt>
    <dgm:pt modelId="{F94F9C98-1FD5-4DAD-9EAA-D98FAECC8EE8}" type="pres">
      <dgm:prSet presAssocID="{7B959FEB-EE4D-4FCA-8F5F-F7850B4F13F3}" presName="container" presStyleCnt="0">
        <dgm:presLayoutVars>
          <dgm:dir/>
          <dgm:resizeHandles val="exact"/>
        </dgm:presLayoutVars>
      </dgm:prSet>
      <dgm:spPr/>
    </dgm:pt>
    <dgm:pt modelId="{71B43475-19B5-47EC-B409-DC95722AF458}" type="pres">
      <dgm:prSet presAssocID="{D26B309E-AEAB-4268-A2E4-0EC0C4C2A476}" presName="compNode" presStyleCnt="0"/>
      <dgm:spPr/>
    </dgm:pt>
    <dgm:pt modelId="{EE362BB8-72CB-486D-B793-0C482E7D2890}" type="pres">
      <dgm:prSet presAssocID="{D26B309E-AEAB-4268-A2E4-0EC0C4C2A476}" presName="iconBgRect" presStyleLbl="bgShp" presStyleIdx="0" presStyleCnt="4"/>
      <dgm:spPr/>
    </dgm:pt>
    <dgm:pt modelId="{D62EF4FD-7847-4904-9B36-21C671059A2D}" type="pres">
      <dgm:prSet presAssocID="{D26B309E-AEAB-4268-A2E4-0EC0C4C2A47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eeting"/>
        </a:ext>
      </dgm:extLst>
    </dgm:pt>
    <dgm:pt modelId="{00764B74-76D5-40AA-971B-ED1CBD4ADB55}" type="pres">
      <dgm:prSet presAssocID="{D26B309E-AEAB-4268-A2E4-0EC0C4C2A476}" presName="spaceRect" presStyleCnt="0"/>
      <dgm:spPr/>
    </dgm:pt>
    <dgm:pt modelId="{ABCA396E-E04C-4519-B10B-DF3C9313FCC7}" type="pres">
      <dgm:prSet presAssocID="{D26B309E-AEAB-4268-A2E4-0EC0C4C2A476}" presName="textRect" presStyleLbl="revTx" presStyleIdx="0" presStyleCnt="4">
        <dgm:presLayoutVars>
          <dgm:chMax val="1"/>
          <dgm:chPref val="1"/>
        </dgm:presLayoutVars>
      </dgm:prSet>
      <dgm:spPr/>
    </dgm:pt>
    <dgm:pt modelId="{7938581F-6439-4D6D-B468-D3CC9DDD9CFD}" type="pres">
      <dgm:prSet presAssocID="{CEF3B548-B039-46EC-B236-B5691DE37733}" presName="sibTrans" presStyleLbl="sibTrans2D1" presStyleIdx="0" presStyleCnt="0"/>
      <dgm:spPr/>
    </dgm:pt>
    <dgm:pt modelId="{41501DE5-BDAE-4FC1-B7BB-048C7CEC0CA8}" type="pres">
      <dgm:prSet presAssocID="{7DD6C1CE-29D5-40DC-B711-360B65CAE77D}" presName="compNode" presStyleCnt="0"/>
      <dgm:spPr/>
    </dgm:pt>
    <dgm:pt modelId="{63A3B17D-07DC-456E-A05A-49DCCB953724}" type="pres">
      <dgm:prSet presAssocID="{7DD6C1CE-29D5-40DC-B711-360B65CAE77D}" presName="iconBgRect" presStyleLbl="bgShp" presStyleIdx="1" presStyleCnt="4"/>
      <dgm:spPr/>
    </dgm:pt>
    <dgm:pt modelId="{A367B602-F2F0-4A95-9FAE-6B2DD3492908}" type="pres">
      <dgm:prSet presAssocID="{7DD6C1CE-29D5-40DC-B711-360B65CAE77D}"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 List"/>
        </a:ext>
      </dgm:extLst>
    </dgm:pt>
    <dgm:pt modelId="{3522139F-0266-49AA-8ADD-A5E75C5941EE}" type="pres">
      <dgm:prSet presAssocID="{7DD6C1CE-29D5-40DC-B711-360B65CAE77D}" presName="spaceRect" presStyleCnt="0"/>
      <dgm:spPr/>
    </dgm:pt>
    <dgm:pt modelId="{FC176035-F09B-4751-AAAE-823C8D24E8CB}" type="pres">
      <dgm:prSet presAssocID="{7DD6C1CE-29D5-40DC-B711-360B65CAE77D}" presName="textRect" presStyleLbl="revTx" presStyleIdx="1" presStyleCnt="4">
        <dgm:presLayoutVars>
          <dgm:chMax val="1"/>
          <dgm:chPref val="1"/>
        </dgm:presLayoutVars>
      </dgm:prSet>
      <dgm:spPr/>
    </dgm:pt>
    <dgm:pt modelId="{C0B151B5-EE33-4A8C-9CFF-658AA0F594C6}" type="pres">
      <dgm:prSet presAssocID="{6BB47D55-4B12-4F41-BE98-EA0828C5E5EB}" presName="sibTrans" presStyleLbl="sibTrans2D1" presStyleIdx="0" presStyleCnt="0"/>
      <dgm:spPr/>
    </dgm:pt>
    <dgm:pt modelId="{BB6F7907-B788-4A3F-9860-F3EE47A693E7}" type="pres">
      <dgm:prSet presAssocID="{863A37DD-BDF3-44D3-B467-6A712BCCDBAC}" presName="compNode" presStyleCnt="0"/>
      <dgm:spPr/>
    </dgm:pt>
    <dgm:pt modelId="{32B9B227-73A0-472B-98B4-51AA6536D03A}" type="pres">
      <dgm:prSet presAssocID="{863A37DD-BDF3-44D3-B467-6A712BCCDBAC}" presName="iconBgRect" presStyleLbl="bgShp" presStyleIdx="2" presStyleCnt="4"/>
      <dgm:spPr/>
    </dgm:pt>
    <dgm:pt modelId="{6DF6E84F-AE0C-4314-BA55-899A894716E3}" type="pres">
      <dgm:prSet presAssocID="{863A37DD-BDF3-44D3-B467-6A712BCCDBAC}"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Sign Language"/>
        </a:ext>
      </dgm:extLst>
    </dgm:pt>
    <dgm:pt modelId="{7EB43B9B-4AF8-414B-936F-D4EE3D2F736D}" type="pres">
      <dgm:prSet presAssocID="{863A37DD-BDF3-44D3-B467-6A712BCCDBAC}" presName="spaceRect" presStyleCnt="0"/>
      <dgm:spPr/>
    </dgm:pt>
    <dgm:pt modelId="{3BE9BED8-71C1-475B-BE41-AB098AC6B60A}" type="pres">
      <dgm:prSet presAssocID="{863A37DD-BDF3-44D3-B467-6A712BCCDBAC}" presName="textRect" presStyleLbl="revTx" presStyleIdx="2" presStyleCnt="4">
        <dgm:presLayoutVars>
          <dgm:chMax val="1"/>
          <dgm:chPref val="1"/>
        </dgm:presLayoutVars>
      </dgm:prSet>
      <dgm:spPr/>
    </dgm:pt>
    <dgm:pt modelId="{9DA41DBB-897B-4E29-83F5-39F6BE8FB510}" type="pres">
      <dgm:prSet presAssocID="{4B14F3DA-92D8-4BDF-9ABF-361BC54A0CC1}" presName="sibTrans" presStyleLbl="sibTrans2D1" presStyleIdx="0" presStyleCnt="0"/>
      <dgm:spPr/>
    </dgm:pt>
    <dgm:pt modelId="{E93EB936-CD7B-4464-80F4-50E6FE1DFC84}" type="pres">
      <dgm:prSet presAssocID="{A3182728-987D-4847-8C07-864C796CC678}" presName="compNode" presStyleCnt="0"/>
      <dgm:spPr/>
    </dgm:pt>
    <dgm:pt modelId="{8F7ACF33-3DCE-4048-B76C-1F6B05F28B28}" type="pres">
      <dgm:prSet presAssocID="{A3182728-987D-4847-8C07-864C796CC678}" presName="iconBgRect" presStyleLbl="bgShp" presStyleIdx="3" presStyleCnt="4"/>
      <dgm:spPr/>
    </dgm:pt>
    <dgm:pt modelId="{951A56BD-FD15-45C4-BC35-495751397719}" type="pres">
      <dgm:prSet presAssocID="{A3182728-987D-4847-8C07-864C796CC678}"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ead with Gears"/>
        </a:ext>
      </dgm:extLst>
    </dgm:pt>
    <dgm:pt modelId="{C9646242-D9BA-49FC-AA95-7DB6DC230D1E}" type="pres">
      <dgm:prSet presAssocID="{A3182728-987D-4847-8C07-864C796CC678}" presName="spaceRect" presStyleCnt="0"/>
      <dgm:spPr/>
    </dgm:pt>
    <dgm:pt modelId="{6CD278E0-F036-48DE-9F7D-8FD4FAE2C424}" type="pres">
      <dgm:prSet presAssocID="{A3182728-987D-4847-8C07-864C796CC678}" presName="textRect" presStyleLbl="revTx" presStyleIdx="3" presStyleCnt="4">
        <dgm:presLayoutVars>
          <dgm:chMax val="1"/>
          <dgm:chPref val="1"/>
        </dgm:presLayoutVars>
      </dgm:prSet>
      <dgm:spPr/>
    </dgm:pt>
  </dgm:ptLst>
  <dgm:cxnLst>
    <dgm:cxn modelId="{9AE8A807-7A2A-49C8-AB77-668E607F6CE0}" srcId="{7B959FEB-EE4D-4FCA-8F5F-F7850B4F13F3}" destId="{7DD6C1CE-29D5-40DC-B711-360B65CAE77D}" srcOrd="1" destOrd="0" parTransId="{3C10534F-68C2-48BE-9461-1FDF821FC644}" sibTransId="{6BB47D55-4B12-4F41-BE98-EA0828C5E5EB}"/>
    <dgm:cxn modelId="{5E8D8A0C-CE97-48CD-9093-930BE12735AD}" type="presOf" srcId="{6BB47D55-4B12-4F41-BE98-EA0828C5E5EB}" destId="{C0B151B5-EE33-4A8C-9CFF-658AA0F594C6}" srcOrd="0" destOrd="0" presId="urn:microsoft.com/office/officeart/2018/2/layout/IconCircleList"/>
    <dgm:cxn modelId="{40ACF242-0D0D-4614-9949-71BE272F7B9B}" type="presOf" srcId="{D26B309E-AEAB-4268-A2E4-0EC0C4C2A476}" destId="{ABCA396E-E04C-4519-B10B-DF3C9313FCC7}" srcOrd="0" destOrd="0" presId="urn:microsoft.com/office/officeart/2018/2/layout/IconCircleList"/>
    <dgm:cxn modelId="{DC42416E-EC88-4BD2-9EDF-10E3C318426D}" srcId="{7B959FEB-EE4D-4FCA-8F5F-F7850B4F13F3}" destId="{A3182728-987D-4847-8C07-864C796CC678}" srcOrd="3" destOrd="0" parTransId="{2FBFE05F-FED7-406D-8467-4C07EC2A97FF}" sibTransId="{EEECD729-C8DC-46F4-9B3B-852593370E49}"/>
    <dgm:cxn modelId="{D2A0105A-033A-4D72-ADA2-3B675DE50621}" type="presOf" srcId="{4B14F3DA-92D8-4BDF-9ABF-361BC54A0CC1}" destId="{9DA41DBB-897B-4E29-83F5-39F6BE8FB510}" srcOrd="0" destOrd="0" presId="urn:microsoft.com/office/officeart/2018/2/layout/IconCircleList"/>
    <dgm:cxn modelId="{5077397C-4F1D-4DFA-A655-15891B2AA0CF}" srcId="{7B959FEB-EE4D-4FCA-8F5F-F7850B4F13F3}" destId="{D26B309E-AEAB-4268-A2E4-0EC0C4C2A476}" srcOrd="0" destOrd="0" parTransId="{97CCCD55-4DC9-4475-8AC4-2ACB6C39794C}" sibTransId="{CEF3B548-B039-46EC-B236-B5691DE37733}"/>
    <dgm:cxn modelId="{99F22B7F-F645-45AC-AABF-592DD8AC9BAB}" type="presOf" srcId="{7B959FEB-EE4D-4FCA-8F5F-F7850B4F13F3}" destId="{70A8527B-39AD-4836-9172-1A0BA6FA94B3}" srcOrd="0" destOrd="0" presId="urn:microsoft.com/office/officeart/2018/2/layout/IconCircleList"/>
    <dgm:cxn modelId="{5933B680-509C-4A2D-9435-CF96ED3FCDE9}" type="presOf" srcId="{CEF3B548-B039-46EC-B236-B5691DE37733}" destId="{7938581F-6439-4D6D-B468-D3CC9DDD9CFD}" srcOrd="0" destOrd="0" presId="urn:microsoft.com/office/officeart/2018/2/layout/IconCircleList"/>
    <dgm:cxn modelId="{8B7F5ABD-CA78-4694-8405-FBF7DDCF684B}" type="presOf" srcId="{7DD6C1CE-29D5-40DC-B711-360B65CAE77D}" destId="{FC176035-F09B-4751-AAAE-823C8D24E8CB}" srcOrd="0" destOrd="0" presId="urn:microsoft.com/office/officeart/2018/2/layout/IconCircleList"/>
    <dgm:cxn modelId="{2ABEB7E2-D3AB-4F51-9E7D-F804B823A772}" type="presOf" srcId="{863A37DD-BDF3-44D3-B467-6A712BCCDBAC}" destId="{3BE9BED8-71C1-475B-BE41-AB098AC6B60A}" srcOrd="0" destOrd="0" presId="urn:microsoft.com/office/officeart/2018/2/layout/IconCircleList"/>
    <dgm:cxn modelId="{3AE45CFE-CF48-468B-BFBD-3D70A8059111}" type="presOf" srcId="{A3182728-987D-4847-8C07-864C796CC678}" destId="{6CD278E0-F036-48DE-9F7D-8FD4FAE2C424}" srcOrd="0" destOrd="0" presId="urn:microsoft.com/office/officeart/2018/2/layout/IconCircleList"/>
    <dgm:cxn modelId="{00B422FF-9467-426F-B802-B2BEC8ADA322}" srcId="{7B959FEB-EE4D-4FCA-8F5F-F7850B4F13F3}" destId="{863A37DD-BDF3-44D3-B467-6A712BCCDBAC}" srcOrd="2" destOrd="0" parTransId="{6EB986A6-F286-4EB2-A9CB-9F0704E54B24}" sibTransId="{4B14F3DA-92D8-4BDF-9ABF-361BC54A0CC1}"/>
    <dgm:cxn modelId="{5052D55C-CB95-4CAE-8BB8-FE7DD010D2C1}" type="presParOf" srcId="{70A8527B-39AD-4836-9172-1A0BA6FA94B3}" destId="{F94F9C98-1FD5-4DAD-9EAA-D98FAECC8EE8}" srcOrd="0" destOrd="0" presId="urn:microsoft.com/office/officeart/2018/2/layout/IconCircleList"/>
    <dgm:cxn modelId="{EB6AB125-A16D-4564-86EE-006072AC3CD6}" type="presParOf" srcId="{F94F9C98-1FD5-4DAD-9EAA-D98FAECC8EE8}" destId="{71B43475-19B5-47EC-B409-DC95722AF458}" srcOrd="0" destOrd="0" presId="urn:microsoft.com/office/officeart/2018/2/layout/IconCircleList"/>
    <dgm:cxn modelId="{C028D959-EF74-426F-AC9D-0CEE920A5289}" type="presParOf" srcId="{71B43475-19B5-47EC-B409-DC95722AF458}" destId="{EE362BB8-72CB-486D-B793-0C482E7D2890}" srcOrd="0" destOrd="0" presId="urn:microsoft.com/office/officeart/2018/2/layout/IconCircleList"/>
    <dgm:cxn modelId="{279A67B1-2AFC-4A7D-A17E-566050E0D432}" type="presParOf" srcId="{71B43475-19B5-47EC-B409-DC95722AF458}" destId="{D62EF4FD-7847-4904-9B36-21C671059A2D}" srcOrd="1" destOrd="0" presId="urn:microsoft.com/office/officeart/2018/2/layout/IconCircleList"/>
    <dgm:cxn modelId="{53331AA3-DF22-4C19-9B03-271A87C76F1F}" type="presParOf" srcId="{71B43475-19B5-47EC-B409-DC95722AF458}" destId="{00764B74-76D5-40AA-971B-ED1CBD4ADB55}" srcOrd="2" destOrd="0" presId="urn:microsoft.com/office/officeart/2018/2/layout/IconCircleList"/>
    <dgm:cxn modelId="{1C5FE238-485F-47D5-BAD6-923E5C55A89E}" type="presParOf" srcId="{71B43475-19B5-47EC-B409-DC95722AF458}" destId="{ABCA396E-E04C-4519-B10B-DF3C9313FCC7}" srcOrd="3" destOrd="0" presId="urn:microsoft.com/office/officeart/2018/2/layout/IconCircleList"/>
    <dgm:cxn modelId="{D9ADB6DC-C5D1-49E7-85BD-B515482EBE22}" type="presParOf" srcId="{F94F9C98-1FD5-4DAD-9EAA-D98FAECC8EE8}" destId="{7938581F-6439-4D6D-B468-D3CC9DDD9CFD}" srcOrd="1" destOrd="0" presId="urn:microsoft.com/office/officeart/2018/2/layout/IconCircleList"/>
    <dgm:cxn modelId="{80AAEB9C-A8B2-4336-ADFC-288813B9C0F8}" type="presParOf" srcId="{F94F9C98-1FD5-4DAD-9EAA-D98FAECC8EE8}" destId="{41501DE5-BDAE-4FC1-B7BB-048C7CEC0CA8}" srcOrd="2" destOrd="0" presId="urn:microsoft.com/office/officeart/2018/2/layout/IconCircleList"/>
    <dgm:cxn modelId="{73E5E222-3445-4116-B186-6286BD9859FF}" type="presParOf" srcId="{41501DE5-BDAE-4FC1-B7BB-048C7CEC0CA8}" destId="{63A3B17D-07DC-456E-A05A-49DCCB953724}" srcOrd="0" destOrd="0" presId="urn:microsoft.com/office/officeart/2018/2/layout/IconCircleList"/>
    <dgm:cxn modelId="{82920481-9873-485E-B219-632D932B07B4}" type="presParOf" srcId="{41501DE5-BDAE-4FC1-B7BB-048C7CEC0CA8}" destId="{A367B602-F2F0-4A95-9FAE-6B2DD3492908}" srcOrd="1" destOrd="0" presId="urn:microsoft.com/office/officeart/2018/2/layout/IconCircleList"/>
    <dgm:cxn modelId="{AE03DB82-ABE0-453A-92C8-9F644A5356F0}" type="presParOf" srcId="{41501DE5-BDAE-4FC1-B7BB-048C7CEC0CA8}" destId="{3522139F-0266-49AA-8ADD-A5E75C5941EE}" srcOrd="2" destOrd="0" presId="urn:microsoft.com/office/officeart/2018/2/layout/IconCircleList"/>
    <dgm:cxn modelId="{C7B0A748-6F4A-47B9-827F-96E1DA0BEBCA}" type="presParOf" srcId="{41501DE5-BDAE-4FC1-B7BB-048C7CEC0CA8}" destId="{FC176035-F09B-4751-AAAE-823C8D24E8CB}" srcOrd="3" destOrd="0" presId="urn:microsoft.com/office/officeart/2018/2/layout/IconCircleList"/>
    <dgm:cxn modelId="{D8198D61-EB85-447B-BD49-BB1EA344CC98}" type="presParOf" srcId="{F94F9C98-1FD5-4DAD-9EAA-D98FAECC8EE8}" destId="{C0B151B5-EE33-4A8C-9CFF-658AA0F594C6}" srcOrd="3" destOrd="0" presId="urn:microsoft.com/office/officeart/2018/2/layout/IconCircleList"/>
    <dgm:cxn modelId="{776200DA-3490-4E7E-BEFA-E5D8EEBE5734}" type="presParOf" srcId="{F94F9C98-1FD5-4DAD-9EAA-D98FAECC8EE8}" destId="{BB6F7907-B788-4A3F-9860-F3EE47A693E7}" srcOrd="4" destOrd="0" presId="urn:microsoft.com/office/officeart/2018/2/layout/IconCircleList"/>
    <dgm:cxn modelId="{71D3867F-F889-44B3-BFC5-D9A414E4A6CE}" type="presParOf" srcId="{BB6F7907-B788-4A3F-9860-F3EE47A693E7}" destId="{32B9B227-73A0-472B-98B4-51AA6536D03A}" srcOrd="0" destOrd="0" presId="urn:microsoft.com/office/officeart/2018/2/layout/IconCircleList"/>
    <dgm:cxn modelId="{07C343D1-22BA-4A6E-8090-20B5D2A9794B}" type="presParOf" srcId="{BB6F7907-B788-4A3F-9860-F3EE47A693E7}" destId="{6DF6E84F-AE0C-4314-BA55-899A894716E3}" srcOrd="1" destOrd="0" presId="urn:microsoft.com/office/officeart/2018/2/layout/IconCircleList"/>
    <dgm:cxn modelId="{6C0BD8ED-9DF6-4DA8-AF5E-B04A70843D16}" type="presParOf" srcId="{BB6F7907-B788-4A3F-9860-F3EE47A693E7}" destId="{7EB43B9B-4AF8-414B-936F-D4EE3D2F736D}" srcOrd="2" destOrd="0" presId="urn:microsoft.com/office/officeart/2018/2/layout/IconCircleList"/>
    <dgm:cxn modelId="{356438D4-DBB4-42FB-A656-DECE93EB8B19}" type="presParOf" srcId="{BB6F7907-B788-4A3F-9860-F3EE47A693E7}" destId="{3BE9BED8-71C1-475B-BE41-AB098AC6B60A}" srcOrd="3" destOrd="0" presId="urn:microsoft.com/office/officeart/2018/2/layout/IconCircleList"/>
    <dgm:cxn modelId="{31878D31-5908-48B1-8593-FD0D04B769F9}" type="presParOf" srcId="{F94F9C98-1FD5-4DAD-9EAA-D98FAECC8EE8}" destId="{9DA41DBB-897B-4E29-83F5-39F6BE8FB510}" srcOrd="5" destOrd="0" presId="urn:microsoft.com/office/officeart/2018/2/layout/IconCircleList"/>
    <dgm:cxn modelId="{D3C7E8E4-ED16-4340-A572-35421C4C4DBA}" type="presParOf" srcId="{F94F9C98-1FD5-4DAD-9EAA-D98FAECC8EE8}" destId="{E93EB936-CD7B-4464-80F4-50E6FE1DFC84}" srcOrd="6" destOrd="0" presId="urn:microsoft.com/office/officeart/2018/2/layout/IconCircleList"/>
    <dgm:cxn modelId="{D2985A1A-DBD0-4252-A941-6FCC363DAE5D}" type="presParOf" srcId="{E93EB936-CD7B-4464-80F4-50E6FE1DFC84}" destId="{8F7ACF33-3DCE-4048-B76C-1F6B05F28B28}" srcOrd="0" destOrd="0" presId="urn:microsoft.com/office/officeart/2018/2/layout/IconCircleList"/>
    <dgm:cxn modelId="{3CEDFFF4-C198-491B-A7FF-2EE39AE18308}" type="presParOf" srcId="{E93EB936-CD7B-4464-80F4-50E6FE1DFC84}" destId="{951A56BD-FD15-45C4-BC35-495751397719}" srcOrd="1" destOrd="0" presId="urn:microsoft.com/office/officeart/2018/2/layout/IconCircleList"/>
    <dgm:cxn modelId="{FDB7424F-DAF0-470A-BD15-B9D1E74EEF57}" type="presParOf" srcId="{E93EB936-CD7B-4464-80F4-50E6FE1DFC84}" destId="{C9646242-D9BA-49FC-AA95-7DB6DC230D1E}" srcOrd="2" destOrd="0" presId="urn:microsoft.com/office/officeart/2018/2/layout/IconCircleList"/>
    <dgm:cxn modelId="{3E139823-E4B4-4995-9DDC-CEE4CAAFDA31}" type="presParOf" srcId="{E93EB936-CD7B-4464-80F4-50E6FE1DFC84}" destId="{6CD278E0-F036-48DE-9F7D-8FD4FAE2C424}"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32792C-4683-460B-8C2C-E3684166E464}" type="doc">
      <dgm:prSet loTypeId="urn:microsoft.com/office/officeart/2008/layout/VerticalCurvedList" loCatId="list" qsTypeId="urn:microsoft.com/office/officeart/2005/8/quickstyle/3d1" qsCatId="3D" csTypeId="urn:microsoft.com/office/officeart/2005/8/colors/colorful5" csCatId="colorful" phldr="1"/>
      <dgm:spPr/>
      <dgm:t>
        <a:bodyPr/>
        <a:lstStyle/>
        <a:p>
          <a:endParaRPr lang="en-US"/>
        </a:p>
      </dgm:t>
    </dgm:pt>
    <dgm:pt modelId="{60B14AE1-BE8B-48F5-B9E4-627E3E3910A2}">
      <dgm:prSet phldrT="[Text]" custT="1"/>
      <dgm:spPr/>
      <dgm:t>
        <a:bodyPr/>
        <a:lstStyle/>
        <a:p>
          <a:r>
            <a:rPr lang="en-US" sz="3000">
              <a:latin typeface="Calibri" panose="020F0502020204030204" pitchFamily="34" charset="0"/>
              <a:cs typeface="Calibri" panose="020F0502020204030204" pitchFamily="34" charset="0"/>
            </a:rPr>
            <a:t>Step 1: Data Review</a:t>
          </a:r>
        </a:p>
      </dgm:t>
    </dgm:pt>
    <dgm:pt modelId="{A5C10E73-2194-4800-BEC0-22186DB3F0C3}" type="par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3BC74C00-D5AA-4C59-BBD7-8DB4C360FB0A}" type="sibTrans" cxnId="{5EAFEF98-FA33-4A3F-9B82-C3FEAF14962D}">
      <dgm:prSet/>
      <dgm:spPr/>
      <dgm:t>
        <a:bodyPr/>
        <a:lstStyle/>
        <a:p>
          <a:endParaRPr lang="en-US" sz="3000">
            <a:latin typeface="Calibri" panose="020F0502020204030204" pitchFamily="34" charset="0"/>
            <a:cs typeface="Calibri" panose="020F0502020204030204" pitchFamily="34" charset="0"/>
          </a:endParaRPr>
        </a:p>
      </dgm:t>
    </dgm:pt>
    <dgm:pt modelId="{A9FE6BEA-BBFC-4D82-BFF8-16CA57ADEB27}">
      <dgm:prSet phldrT="[Text]" custT="1"/>
      <dgm:spPr/>
      <dgm:t>
        <a:bodyPr/>
        <a:lstStyle/>
        <a:p>
          <a:r>
            <a:rPr lang="en-US" sz="3000">
              <a:latin typeface="Calibri" panose="020F0502020204030204" pitchFamily="34" charset="0"/>
              <a:cs typeface="Calibri" panose="020F0502020204030204" pitchFamily="34" charset="0"/>
            </a:rPr>
            <a:t>Step 2: Strategic Plan Review</a:t>
          </a:r>
        </a:p>
      </dgm:t>
    </dgm:pt>
    <dgm:pt modelId="{3D7774BA-4780-49A7-BFAD-BD025F952648}" type="par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0524CFC9-0D50-4F79-8898-EE592AD3289A}" type="sibTrans" cxnId="{F5854797-1E85-48C8-B7B5-D0481EF3BE54}">
      <dgm:prSet/>
      <dgm:spPr/>
      <dgm:t>
        <a:bodyPr/>
        <a:lstStyle/>
        <a:p>
          <a:endParaRPr lang="en-US" sz="3000">
            <a:latin typeface="Calibri" panose="020F0502020204030204" pitchFamily="34" charset="0"/>
            <a:cs typeface="Calibri" panose="020F0502020204030204" pitchFamily="34" charset="0"/>
          </a:endParaRPr>
        </a:p>
      </dgm:t>
    </dgm:pt>
    <dgm:pt modelId="{E6BC8EA5-EB83-422B-B458-DFB17713B422}">
      <dgm:prSet phldrT="[Text]" custT="1"/>
      <dgm:spPr/>
      <dgm:t>
        <a:bodyPr/>
        <a:lstStyle/>
        <a:p>
          <a:pPr marL="1200150" indent="-1200150">
            <a:lnSpc>
              <a:spcPct val="100000"/>
            </a:lnSpc>
            <a:spcAft>
              <a:spcPts val="0"/>
            </a:spcAft>
          </a:pPr>
          <a:r>
            <a:rPr lang="en-US" sz="3000">
              <a:latin typeface="Calibri" panose="020F0502020204030204" pitchFamily="34" charset="0"/>
              <a:cs typeface="Calibri" panose="020F0502020204030204" pitchFamily="34" charset="0"/>
            </a:rPr>
            <a:t>Step 3: Budget Parameters</a:t>
          </a:r>
        </a:p>
        <a:p>
          <a:pPr marL="1314450" indent="-171450">
            <a:lnSpc>
              <a:spcPct val="100000"/>
            </a:lnSpc>
            <a:spcAft>
              <a:spcPts val="0"/>
            </a:spcAft>
          </a:pPr>
          <a:r>
            <a:rPr lang="en-US" sz="3000">
              <a:latin typeface="Calibri" panose="020F0502020204030204" pitchFamily="34" charset="0"/>
              <a:cs typeface="Calibri" panose="020F0502020204030204" pitchFamily="34" charset="0"/>
            </a:rPr>
            <a:t>(Strategic Priorities)</a:t>
          </a:r>
        </a:p>
      </dgm:t>
    </dgm:pt>
    <dgm:pt modelId="{94E50FCB-B4C9-4013-8A7A-F9F938219D09}" type="par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E3882867-2CD3-4EE7-89A7-966C874E910B}" type="sibTrans" cxnId="{1DD5E36A-F6AE-4F9F-82F0-92D1A7EDE24D}">
      <dgm:prSet/>
      <dgm:spPr/>
      <dgm:t>
        <a:bodyPr/>
        <a:lstStyle/>
        <a:p>
          <a:endParaRPr lang="en-US" sz="3000">
            <a:latin typeface="Calibri" panose="020F0502020204030204" pitchFamily="34" charset="0"/>
            <a:cs typeface="Calibri" panose="020F0502020204030204" pitchFamily="34" charset="0"/>
          </a:endParaRPr>
        </a:p>
      </dgm:t>
    </dgm:pt>
    <dgm:pt modelId="{5DD040F2-CC33-4F77-8813-6E723B6EA7B7}">
      <dgm:prSet phldrT="[Text]" custT="1"/>
      <dgm:spPr/>
      <dgm:t>
        <a:bodyPr/>
        <a:lstStyle/>
        <a:p>
          <a:r>
            <a:rPr lang="en-US" sz="3000">
              <a:latin typeface="Calibri" panose="020F0502020204030204" pitchFamily="34" charset="0"/>
              <a:cs typeface="Calibri" panose="020F0502020204030204" pitchFamily="34" charset="0"/>
            </a:rPr>
            <a:t>Step 4: Budget Choices</a:t>
          </a:r>
        </a:p>
      </dgm:t>
    </dgm:pt>
    <dgm:pt modelId="{159B1FD7-D1A0-42D5-BE44-C0E0D8958360}" type="par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9CF87B69-9F9F-456E-8C28-4C71A767952A}" type="sibTrans" cxnId="{5344CDDF-C32D-4D0A-9AE8-032A64BEB4A3}">
      <dgm:prSet/>
      <dgm:spPr/>
      <dgm:t>
        <a:bodyPr/>
        <a:lstStyle/>
        <a:p>
          <a:endParaRPr lang="en-US" sz="3000">
            <a:latin typeface="Calibri" panose="020F0502020204030204" pitchFamily="34" charset="0"/>
            <a:cs typeface="Calibri" panose="020F0502020204030204" pitchFamily="34" charset="0"/>
          </a:endParaRPr>
        </a:p>
      </dgm:t>
    </dgm:pt>
    <dgm:pt modelId="{AC3953E4-BCB7-4E36-B84A-8015FAAF5AE0}" type="pres">
      <dgm:prSet presAssocID="{E432792C-4683-460B-8C2C-E3684166E464}" presName="Name0" presStyleCnt="0">
        <dgm:presLayoutVars>
          <dgm:chMax val="7"/>
          <dgm:chPref val="7"/>
          <dgm:dir/>
        </dgm:presLayoutVars>
      </dgm:prSet>
      <dgm:spPr/>
    </dgm:pt>
    <dgm:pt modelId="{EBFD47AE-3475-4761-8A79-C73C35DD7F6D}" type="pres">
      <dgm:prSet presAssocID="{E432792C-4683-460B-8C2C-E3684166E464}" presName="Name1" presStyleCnt="0"/>
      <dgm:spPr/>
    </dgm:pt>
    <dgm:pt modelId="{6E567061-950C-4B2E-9A63-96DC96A367C8}" type="pres">
      <dgm:prSet presAssocID="{E432792C-4683-460B-8C2C-E3684166E464}" presName="cycle" presStyleCnt="0"/>
      <dgm:spPr/>
    </dgm:pt>
    <dgm:pt modelId="{8DECBDEB-2975-4018-873F-FE3C0AECEC12}" type="pres">
      <dgm:prSet presAssocID="{E432792C-4683-460B-8C2C-E3684166E464}" presName="srcNode" presStyleLbl="node1" presStyleIdx="0" presStyleCnt="4"/>
      <dgm:spPr/>
    </dgm:pt>
    <dgm:pt modelId="{620A8DB8-0569-4BF8-8AB9-63BF087919CF}" type="pres">
      <dgm:prSet presAssocID="{E432792C-4683-460B-8C2C-E3684166E464}" presName="conn" presStyleLbl="parChTrans1D2" presStyleIdx="0" presStyleCnt="1"/>
      <dgm:spPr/>
    </dgm:pt>
    <dgm:pt modelId="{D322DA67-28AC-47E0-9C2D-F393905A6896}" type="pres">
      <dgm:prSet presAssocID="{E432792C-4683-460B-8C2C-E3684166E464}" presName="extraNode" presStyleLbl="node1" presStyleIdx="0" presStyleCnt="4"/>
      <dgm:spPr/>
    </dgm:pt>
    <dgm:pt modelId="{4DF7EC8E-2C27-4414-9004-576BB4720269}" type="pres">
      <dgm:prSet presAssocID="{E432792C-4683-460B-8C2C-E3684166E464}" presName="dstNode" presStyleLbl="node1" presStyleIdx="0" presStyleCnt="4"/>
      <dgm:spPr/>
    </dgm:pt>
    <dgm:pt modelId="{E536B88F-8FC2-4CA7-958C-821C131E4CDF}" type="pres">
      <dgm:prSet presAssocID="{60B14AE1-BE8B-48F5-B9E4-627E3E3910A2}" presName="text_1" presStyleLbl="node1" presStyleIdx="0" presStyleCnt="4">
        <dgm:presLayoutVars>
          <dgm:bulletEnabled val="1"/>
        </dgm:presLayoutVars>
      </dgm:prSet>
      <dgm:spPr/>
    </dgm:pt>
    <dgm:pt modelId="{B224FC0C-B968-4632-913A-E223C5925D65}" type="pres">
      <dgm:prSet presAssocID="{60B14AE1-BE8B-48F5-B9E4-627E3E3910A2}" presName="accent_1" presStyleCnt="0"/>
      <dgm:spPr/>
    </dgm:pt>
    <dgm:pt modelId="{C2E29C9B-1B04-4D0F-884B-53184464A0CF}" type="pres">
      <dgm:prSet presAssocID="{60B14AE1-BE8B-48F5-B9E4-627E3E3910A2}" presName="accentRepeatNode" presStyleLbl="solidFgAcc1" presStyleIdx="0" presStyleCnt="4" custLinFactNeighborX="4039" custLinFactNeighborY="1536"/>
      <dgm:spPr>
        <a:blipFill rotWithShape="0">
          <a:blip xmlns:r="http://schemas.openxmlformats.org/officeDocument/2006/relationships" r:embed="rId1"/>
          <a:stretch>
            <a:fillRect/>
          </a:stretch>
        </a:blipFill>
      </dgm:spPr>
    </dgm:pt>
    <dgm:pt modelId="{975311A0-1439-46E2-8E1D-CB01AD834F95}" type="pres">
      <dgm:prSet presAssocID="{A9FE6BEA-BBFC-4D82-BFF8-16CA57ADEB27}" presName="text_2" presStyleLbl="node1" presStyleIdx="1" presStyleCnt="4">
        <dgm:presLayoutVars>
          <dgm:bulletEnabled val="1"/>
        </dgm:presLayoutVars>
      </dgm:prSet>
      <dgm:spPr/>
    </dgm:pt>
    <dgm:pt modelId="{45EBFAEE-A058-4127-A3E5-7248AE19A003}" type="pres">
      <dgm:prSet presAssocID="{A9FE6BEA-BBFC-4D82-BFF8-16CA57ADEB27}" presName="accent_2" presStyleCnt="0"/>
      <dgm:spPr/>
    </dgm:pt>
    <dgm:pt modelId="{C62BC85C-B34C-4F35-85DD-EF9C4FBEF2CF}" type="pres">
      <dgm:prSet presAssocID="{A9FE6BEA-BBFC-4D82-BFF8-16CA57ADEB27}" presName="accentRepeatNode" presStyleLbl="solidFgAcc1" presStyleIdx="1" presStyleCnt="4"/>
      <dgm:spPr>
        <a:blipFill rotWithShape="0">
          <a:blip xmlns:r="http://schemas.openxmlformats.org/officeDocument/2006/relationships" r:embed="rId1"/>
          <a:stretch>
            <a:fillRect/>
          </a:stretch>
        </a:blipFill>
      </dgm:spPr>
    </dgm:pt>
    <dgm:pt modelId="{5A4A04A5-4D00-4442-97C2-694047FE6AAC}" type="pres">
      <dgm:prSet presAssocID="{E6BC8EA5-EB83-422B-B458-DFB17713B422}" presName="text_3" presStyleLbl="node1" presStyleIdx="2" presStyleCnt="4" custScaleY="157423">
        <dgm:presLayoutVars>
          <dgm:bulletEnabled val="1"/>
        </dgm:presLayoutVars>
      </dgm:prSet>
      <dgm:spPr/>
    </dgm:pt>
    <dgm:pt modelId="{06872AE0-259D-4370-8B17-F0CF7B37B995}" type="pres">
      <dgm:prSet presAssocID="{E6BC8EA5-EB83-422B-B458-DFB17713B422}" presName="accent_3" presStyleCnt="0"/>
      <dgm:spPr/>
    </dgm:pt>
    <dgm:pt modelId="{75410455-6758-4137-A48C-492062AAE167}" type="pres">
      <dgm:prSet presAssocID="{E6BC8EA5-EB83-422B-B458-DFB17713B422}" presName="accentRepeatNode" presStyleLbl="solidFgAcc1" presStyleIdx="2" presStyleCnt="4"/>
      <dgm:spPr>
        <a:blipFill rotWithShape="0">
          <a:blip xmlns:r="http://schemas.openxmlformats.org/officeDocument/2006/relationships" r:embed="rId1"/>
          <a:stretch>
            <a:fillRect/>
          </a:stretch>
        </a:blipFill>
      </dgm:spPr>
    </dgm:pt>
    <dgm:pt modelId="{23AE5678-694C-4451-A071-1DA6A8872D1A}" type="pres">
      <dgm:prSet presAssocID="{5DD040F2-CC33-4F77-8813-6E723B6EA7B7}" presName="text_4" presStyleLbl="node1" presStyleIdx="3" presStyleCnt="4">
        <dgm:presLayoutVars>
          <dgm:bulletEnabled val="1"/>
        </dgm:presLayoutVars>
      </dgm:prSet>
      <dgm:spPr/>
    </dgm:pt>
    <dgm:pt modelId="{E4CBC7FB-330E-4280-9192-B2EEC750B62F}" type="pres">
      <dgm:prSet presAssocID="{5DD040F2-CC33-4F77-8813-6E723B6EA7B7}" presName="accent_4" presStyleCnt="0"/>
      <dgm:spPr/>
    </dgm:pt>
    <dgm:pt modelId="{A98F9A17-EE34-4534-B6D3-B3E4A48124DD}" type="pres">
      <dgm:prSet presAssocID="{5DD040F2-CC33-4F77-8813-6E723B6EA7B7}" presName="accentRepeatNode" presStyleLbl="solidFgAcc1" presStyleIdx="3" presStyleCnt="4" custLinFactNeighborX="-10433" custLinFactNeighborY="-6716"/>
      <dgm:spPr>
        <a:blipFill rotWithShape="0">
          <a:blip xmlns:r="http://schemas.openxmlformats.org/officeDocument/2006/relationships" r:embed="rId2"/>
          <a:stretch>
            <a:fillRect/>
          </a:stretch>
        </a:blipFill>
      </dgm:spPr>
    </dgm:pt>
  </dgm:ptLst>
  <dgm:cxnLst>
    <dgm:cxn modelId="{B76E3621-0090-411E-A61A-31D717923D34}" type="presOf" srcId="{3BC74C00-D5AA-4C59-BBD7-8DB4C360FB0A}" destId="{620A8DB8-0569-4BF8-8AB9-63BF087919CF}" srcOrd="0" destOrd="0" presId="urn:microsoft.com/office/officeart/2008/layout/VerticalCurvedList"/>
    <dgm:cxn modelId="{1DD5E36A-F6AE-4F9F-82F0-92D1A7EDE24D}" srcId="{E432792C-4683-460B-8C2C-E3684166E464}" destId="{E6BC8EA5-EB83-422B-B458-DFB17713B422}" srcOrd="2" destOrd="0" parTransId="{94E50FCB-B4C9-4013-8A7A-F9F938219D09}" sibTransId="{E3882867-2CD3-4EE7-89A7-966C874E910B}"/>
    <dgm:cxn modelId="{D5F21B4D-D4C8-474D-9D58-154ADD817668}" type="presOf" srcId="{60B14AE1-BE8B-48F5-B9E4-627E3E3910A2}" destId="{E536B88F-8FC2-4CA7-958C-821C131E4CDF}" srcOrd="0" destOrd="0" presId="urn:microsoft.com/office/officeart/2008/layout/VerticalCurvedList"/>
    <dgm:cxn modelId="{85C5BE70-23F4-4577-90B6-102FA0E03392}" type="presOf" srcId="{E6BC8EA5-EB83-422B-B458-DFB17713B422}" destId="{5A4A04A5-4D00-4442-97C2-694047FE6AAC}" srcOrd="0" destOrd="0" presId="urn:microsoft.com/office/officeart/2008/layout/VerticalCurvedList"/>
    <dgm:cxn modelId="{F5854797-1E85-48C8-B7B5-D0481EF3BE54}" srcId="{E432792C-4683-460B-8C2C-E3684166E464}" destId="{A9FE6BEA-BBFC-4D82-BFF8-16CA57ADEB27}" srcOrd="1" destOrd="0" parTransId="{3D7774BA-4780-49A7-BFAD-BD025F952648}" sibTransId="{0524CFC9-0D50-4F79-8898-EE592AD3289A}"/>
    <dgm:cxn modelId="{B547E197-3BAF-4F88-8DF3-8B3042EACD5D}" type="presOf" srcId="{A9FE6BEA-BBFC-4D82-BFF8-16CA57ADEB27}" destId="{975311A0-1439-46E2-8E1D-CB01AD834F95}" srcOrd="0" destOrd="0" presId="urn:microsoft.com/office/officeart/2008/layout/VerticalCurvedList"/>
    <dgm:cxn modelId="{5EAFEF98-FA33-4A3F-9B82-C3FEAF14962D}" srcId="{E432792C-4683-460B-8C2C-E3684166E464}" destId="{60B14AE1-BE8B-48F5-B9E4-627E3E3910A2}" srcOrd="0" destOrd="0" parTransId="{A5C10E73-2194-4800-BEC0-22186DB3F0C3}" sibTransId="{3BC74C00-D5AA-4C59-BBD7-8DB4C360FB0A}"/>
    <dgm:cxn modelId="{BF941FC0-236E-4A9D-9CA4-DE396DF0E4B9}" type="presOf" srcId="{5DD040F2-CC33-4F77-8813-6E723B6EA7B7}" destId="{23AE5678-694C-4451-A071-1DA6A8872D1A}" srcOrd="0" destOrd="0" presId="urn:microsoft.com/office/officeart/2008/layout/VerticalCurvedList"/>
    <dgm:cxn modelId="{FC66B1DD-C89E-43E5-A19E-1363B09A9F45}" type="presOf" srcId="{E432792C-4683-460B-8C2C-E3684166E464}" destId="{AC3953E4-BCB7-4E36-B84A-8015FAAF5AE0}" srcOrd="0" destOrd="0" presId="urn:microsoft.com/office/officeart/2008/layout/VerticalCurvedList"/>
    <dgm:cxn modelId="{5344CDDF-C32D-4D0A-9AE8-032A64BEB4A3}" srcId="{E432792C-4683-460B-8C2C-E3684166E464}" destId="{5DD040F2-CC33-4F77-8813-6E723B6EA7B7}" srcOrd="3" destOrd="0" parTransId="{159B1FD7-D1A0-42D5-BE44-C0E0D8958360}" sibTransId="{9CF87B69-9F9F-456E-8C28-4C71A767952A}"/>
    <dgm:cxn modelId="{0803FFE9-CF76-4DC2-9AAE-97E551545081}" type="presParOf" srcId="{AC3953E4-BCB7-4E36-B84A-8015FAAF5AE0}" destId="{EBFD47AE-3475-4761-8A79-C73C35DD7F6D}" srcOrd="0" destOrd="0" presId="urn:microsoft.com/office/officeart/2008/layout/VerticalCurvedList"/>
    <dgm:cxn modelId="{046B1926-8596-47B2-A1E6-CB5C9E1DCC4C}" type="presParOf" srcId="{EBFD47AE-3475-4761-8A79-C73C35DD7F6D}" destId="{6E567061-950C-4B2E-9A63-96DC96A367C8}" srcOrd="0" destOrd="0" presId="urn:microsoft.com/office/officeart/2008/layout/VerticalCurvedList"/>
    <dgm:cxn modelId="{0F468652-48C1-4EA2-9E5C-19062C564D63}" type="presParOf" srcId="{6E567061-950C-4B2E-9A63-96DC96A367C8}" destId="{8DECBDEB-2975-4018-873F-FE3C0AECEC12}" srcOrd="0" destOrd="0" presId="urn:microsoft.com/office/officeart/2008/layout/VerticalCurvedList"/>
    <dgm:cxn modelId="{70F94A50-869E-495F-8B5F-36BC278E716A}" type="presParOf" srcId="{6E567061-950C-4B2E-9A63-96DC96A367C8}" destId="{620A8DB8-0569-4BF8-8AB9-63BF087919CF}" srcOrd="1" destOrd="0" presId="urn:microsoft.com/office/officeart/2008/layout/VerticalCurvedList"/>
    <dgm:cxn modelId="{6243A819-1CBF-4B97-8C90-6C762D606ADD}" type="presParOf" srcId="{6E567061-950C-4B2E-9A63-96DC96A367C8}" destId="{D322DA67-28AC-47E0-9C2D-F393905A6896}" srcOrd="2" destOrd="0" presId="urn:microsoft.com/office/officeart/2008/layout/VerticalCurvedList"/>
    <dgm:cxn modelId="{350B2E05-5F30-4455-8DEB-A389A6A7437A}" type="presParOf" srcId="{6E567061-950C-4B2E-9A63-96DC96A367C8}" destId="{4DF7EC8E-2C27-4414-9004-576BB4720269}" srcOrd="3" destOrd="0" presId="urn:microsoft.com/office/officeart/2008/layout/VerticalCurvedList"/>
    <dgm:cxn modelId="{B00FEC2F-1214-4DB8-97F3-3271F1300D1D}" type="presParOf" srcId="{EBFD47AE-3475-4761-8A79-C73C35DD7F6D}" destId="{E536B88F-8FC2-4CA7-958C-821C131E4CDF}" srcOrd="1" destOrd="0" presId="urn:microsoft.com/office/officeart/2008/layout/VerticalCurvedList"/>
    <dgm:cxn modelId="{8C9267D2-7173-4535-88C5-5DFB769486B7}" type="presParOf" srcId="{EBFD47AE-3475-4761-8A79-C73C35DD7F6D}" destId="{B224FC0C-B968-4632-913A-E223C5925D65}" srcOrd="2" destOrd="0" presId="urn:microsoft.com/office/officeart/2008/layout/VerticalCurvedList"/>
    <dgm:cxn modelId="{3D88120D-0800-4971-AB7A-4DBF0F8DA78D}" type="presParOf" srcId="{B224FC0C-B968-4632-913A-E223C5925D65}" destId="{C2E29C9B-1B04-4D0F-884B-53184464A0CF}" srcOrd="0" destOrd="0" presId="urn:microsoft.com/office/officeart/2008/layout/VerticalCurvedList"/>
    <dgm:cxn modelId="{FF22FF7B-D991-4A2C-87F1-9350236BD959}" type="presParOf" srcId="{EBFD47AE-3475-4761-8A79-C73C35DD7F6D}" destId="{975311A0-1439-46E2-8E1D-CB01AD834F95}" srcOrd="3" destOrd="0" presId="urn:microsoft.com/office/officeart/2008/layout/VerticalCurvedList"/>
    <dgm:cxn modelId="{DB90A3B8-12D2-412F-802B-578E96A88D51}" type="presParOf" srcId="{EBFD47AE-3475-4761-8A79-C73C35DD7F6D}" destId="{45EBFAEE-A058-4127-A3E5-7248AE19A003}" srcOrd="4" destOrd="0" presId="urn:microsoft.com/office/officeart/2008/layout/VerticalCurvedList"/>
    <dgm:cxn modelId="{0767E0C7-1BAA-4A7B-B79A-209612477B19}" type="presParOf" srcId="{45EBFAEE-A058-4127-A3E5-7248AE19A003}" destId="{C62BC85C-B34C-4F35-85DD-EF9C4FBEF2CF}" srcOrd="0" destOrd="0" presId="urn:microsoft.com/office/officeart/2008/layout/VerticalCurvedList"/>
    <dgm:cxn modelId="{67DF4BAD-6E37-4ED5-A566-FC796546D814}" type="presParOf" srcId="{EBFD47AE-3475-4761-8A79-C73C35DD7F6D}" destId="{5A4A04A5-4D00-4442-97C2-694047FE6AAC}" srcOrd="5" destOrd="0" presId="urn:microsoft.com/office/officeart/2008/layout/VerticalCurvedList"/>
    <dgm:cxn modelId="{F0323098-8DE4-4C2A-86FE-146555B7918E}" type="presParOf" srcId="{EBFD47AE-3475-4761-8A79-C73C35DD7F6D}" destId="{06872AE0-259D-4370-8B17-F0CF7B37B995}" srcOrd="6" destOrd="0" presId="urn:microsoft.com/office/officeart/2008/layout/VerticalCurvedList"/>
    <dgm:cxn modelId="{D4E5D375-229A-4EA8-9E41-784566720B82}" type="presParOf" srcId="{06872AE0-259D-4370-8B17-F0CF7B37B995}" destId="{75410455-6758-4137-A48C-492062AAE167}" srcOrd="0" destOrd="0" presId="urn:microsoft.com/office/officeart/2008/layout/VerticalCurvedList"/>
    <dgm:cxn modelId="{1989E550-7EC2-44B3-9E6D-8C3260FF614E}" type="presParOf" srcId="{EBFD47AE-3475-4761-8A79-C73C35DD7F6D}" destId="{23AE5678-694C-4451-A071-1DA6A8872D1A}" srcOrd="7" destOrd="0" presId="urn:microsoft.com/office/officeart/2008/layout/VerticalCurvedList"/>
    <dgm:cxn modelId="{7A1701FA-3384-4DE1-A918-8BA3A90FECDC}" type="presParOf" srcId="{EBFD47AE-3475-4761-8A79-C73C35DD7F6D}" destId="{E4CBC7FB-330E-4280-9192-B2EEC750B62F}" srcOrd="8" destOrd="0" presId="urn:microsoft.com/office/officeart/2008/layout/VerticalCurvedList"/>
    <dgm:cxn modelId="{75E8A0F6-F9D9-4910-A42B-99C7B2E4C994}" type="presParOf" srcId="{E4CBC7FB-330E-4280-9192-B2EEC750B62F}" destId="{A98F9A17-EE34-4534-B6D3-B3E4A48124DD}"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622D11C-167D-442A-B670-C2D9056104A8}" type="doc">
      <dgm:prSet loTypeId="urn:microsoft.com/office/officeart/2009/3/layout/StepUpProcess" loCatId="process" qsTypeId="urn:microsoft.com/office/officeart/2005/8/quickstyle/simple1" qsCatId="simple" csTypeId="urn:microsoft.com/office/officeart/2005/8/colors/accent1_2" csCatId="accent1" phldr="1"/>
      <dgm:spPr/>
    </dgm:pt>
    <dgm:pt modelId="{F8924C73-4D86-4725-8FB1-57E56105EE84}">
      <dgm:prSet phldrT="[Text]" custT="1"/>
      <dgm:spPr/>
      <dgm:t>
        <a:bodyPr/>
        <a:lstStyle/>
        <a:p>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gm:t>
    </dgm:pt>
    <dgm:pt modelId="{1B894931-2724-420C-8A61-7C1E70BABCF8}" type="parTrans" cxnId="{85C7FFCE-9954-46A8-B2FC-659A90715629}">
      <dgm:prSet/>
      <dgm:spPr/>
      <dgm:t>
        <a:bodyPr/>
        <a:lstStyle/>
        <a:p>
          <a:endParaRPr lang="en-US"/>
        </a:p>
      </dgm:t>
    </dgm:pt>
    <dgm:pt modelId="{F73DC8A2-0FB7-4E4A-BE47-3082F4A8C365}" type="sibTrans" cxnId="{85C7FFCE-9954-46A8-B2FC-659A90715629}">
      <dgm:prSet/>
      <dgm:spPr/>
      <dgm:t>
        <a:bodyPr/>
        <a:lstStyle/>
        <a:p>
          <a:endParaRPr lang="en-US"/>
        </a:p>
      </dgm:t>
    </dgm:pt>
    <dgm:pt modelId="{6C3A5691-9935-4850-A7F8-C5616876CEF5}">
      <dgm:prSet phldrT="[Text]" custT="1"/>
      <dgm:spPr/>
      <dgm:t>
        <a:bodyPr/>
        <a:lstStyle/>
        <a:p>
          <a:r>
            <a:rPr lang="en-US" sz="1600" b="1"/>
            <a:t>Step 6               </a:t>
          </a:r>
          <a:r>
            <a:rPr lang="en-US" sz="1400" b="0">
              <a:latin typeface="+mn-lt"/>
            </a:rPr>
            <a:t>Principals:</a:t>
          </a:r>
          <a:r>
            <a:rPr lang="en-US" sz="1600" b="1"/>
            <a:t> </a:t>
          </a:r>
          <a:r>
            <a:rPr lang="en-US" sz="1400" b="0">
              <a:solidFill>
                <a:schemeClr val="tx1"/>
              </a:solidFill>
            </a:rPr>
            <a:t>HR Staffing Conferences Begin</a:t>
          </a:r>
        </a:p>
        <a:p>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a:solidFill>
              <a:srgbClr val="FF0000"/>
            </a:solidFill>
          </a:endParaRPr>
        </a:p>
      </dgm:t>
    </dgm:pt>
    <dgm:pt modelId="{514B3F9E-6E52-4BB9-8D2A-A86237788CB3}" type="parTrans" cxnId="{5807ED4F-AD2F-4A0C-923E-4718945AB630}">
      <dgm:prSet/>
      <dgm:spPr/>
      <dgm:t>
        <a:bodyPr/>
        <a:lstStyle/>
        <a:p>
          <a:endParaRPr lang="en-US"/>
        </a:p>
      </dgm:t>
    </dgm:pt>
    <dgm:pt modelId="{546C7B9D-8902-484B-93BB-F909DF1C9C2A}" type="sibTrans" cxnId="{5807ED4F-AD2F-4A0C-923E-4718945AB630}">
      <dgm:prSet/>
      <dgm:spPr/>
      <dgm:t>
        <a:bodyPr/>
        <a:lstStyle/>
        <a:p>
          <a:endParaRPr lang="en-US"/>
        </a:p>
      </dgm:t>
    </dgm:pt>
    <dgm:pt modelId="{CC1B2A00-68A2-416B-8F3C-D16E0AA80116}">
      <dgm:prSet phldrT="[Text]" custT="1"/>
      <dgm:spPr/>
      <dgm:t>
        <a:bodyPr/>
        <a:lstStyle/>
        <a:p>
          <a:pPr>
            <a:lnSpc>
              <a:spcPct val="90000"/>
            </a:lnSpc>
            <a:spcAft>
              <a:spcPct val="35000"/>
            </a:spcAft>
          </a:pPr>
          <a:r>
            <a:rPr lang="en-US" sz="1600" b="1">
              <a:solidFill>
                <a:schemeClr val="tx1"/>
              </a:solidFill>
            </a:rPr>
            <a:t>Step 3              </a:t>
          </a:r>
          <a:r>
            <a:rPr lang="en-US" sz="1400"/>
            <a:t>GO Team Initial Budget Session: Allocation</a:t>
          </a:r>
        </a:p>
        <a:p>
          <a:pPr rtl="0">
            <a:lnSpc>
              <a:spcPct val="90000"/>
            </a:lnSpc>
            <a:spcAft>
              <a:spcPct val="35000"/>
            </a:spcAft>
          </a:pPr>
          <a:r>
            <a:rPr lang="en-US" sz="1200">
              <a:solidFill>
                <a:srgbClr val="FF0000"/>
              </a:solidFill>
            </a:rPr>
            <a:t>January 17 – </a:t>
          </a:r>
          <a:r>
            <a:rPr lang="en-US" sz="1200">
              <a:solidFill>
                <a:srgbClr val="FF0000"/>
              </a:solidFill>
              <a:latin typeface="Calibri"/>
            </a:rPr>
            <a:t>early February </a:t>
          </a:r>
          <a:endParaRPr lang="en-US" sz="1200"/>
        </a:p>
      </dgm:t>
    </dgm:pt>
    <dgm:pt modelId="{E0AF48FA-BB2A-4769-9C7A-86CFCDC01851}" type="sibTrans" cxnId="{30D3722B-C493-4CAF-A512-A778465F5D27}">
      <dgm:prSet/>
      <dgm:spPr/>
      <dgm:t>
        <a:bodyPr/>
        <a:lstStyle/>
        <a:p>
          <a:endParaRPr lang="en-US"/>
        </a:p>
      </dgm:t>
    </dgm:pt>
    <dgm:pt modelId="{E1AC98EC-CA43-46FF-BBD5-6CA3998B2768}" type="parTrans" cxnId="{30D3722B-C493-4CAF-A512-A778465F5D27}">
      <dgm:prSet/>
      <dgm:spPr/>
      <dgm:t>
        <a:bodyPr/>
        <a:lstStyle/>
        <a:p>
          <a:endParaRPr lang="en-US"/>
        </a:p>
      </dgm:t>
    </dgm:pt>
    <dgm:pt modelId="{21558AD2-F25A-4064-8C41-8BABC31C233B}">
      <dgm:prSet phldrT="[Text]" custT="1"/>
      <dgm:spPr/>
      <dgm:t>
        <a:bodyPr/>
        <a:lstStyle/>
        <a:p>
          <a:pPr>
            <a:lnSpc>
              <a:spcPct val="90000"/>
            </a:lnSpc>
            <a:spcAft>
              <a:spcPct val="35000"/>
            </a:spcAft>
          </a:pPr>
          <a:r>
            <a:rPr lang="en-US" sz="1600" b="1">
              <a:solidFill>
                <a:schemeClr val="tx1"/>
              </a:solidFill>
            </a:rPr>
            <a:t>Step 7      </a:t>
          </a:r>
          <a:r>
            <a:rPr lang="en-US" sz="1400"/>
            <a:t>GO Team Final Budget Approval Meeting</a:t>
          </a:r>
        </a:p>
        <a:p>
          <a:pPr>
            <a:lnSpc>
              <a:spcPct val="90000"/>
            </a:lnSpc>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a:solidFill>
              <a:srgbClr val="FF0000"/>
            </a:solidFill>
          </a:endParaRPr>
        </a:p>
      </dgm:t>
    </dgm:pt>
    <dgm:pt modelId="{E80B1696-2BA6-4E24-B4E5-695AF1A5F70E}" type="parTrans" cxnId="{18570773-4CDF-4C71-8E3E-1C3008BB213E}">
      <dgm:prSet/>
      <dgm:spPr/>
      <dgm:t>
        <a:bodyPr/>
        <a:lstStyle/>
        <a:p>
          <a:endParaRPr lang="en-US"/>
        </a:p>
      </dgm:t>
    </dgm:pt>
    <dgm:pt modelId="{81C21B7B-EDC2-410D-955E-9B1B40652905}" type="sibTrans" cxnId="{18570773-4CDF-4C71-8E3E-1C3008BB213E}">
      <dgm:prSet/>
      <dgm:spPr/>
      <dgm:t>
        <a:bodyPr/>
        <a:lstStyle/>
        <a:p>
          <a:endParaRPr lang="en-US"/>
        </a:p>
      </dgm:t>
    </dgm:pt>
    <dgm:pt modelId="{C8D17AA3-A208-483B-8C96-381C095C31D7}">
      <dgm:prSet custT="1"/>
      <dgm:spPr/>
      <dgm:t>
        <a:bodyPr/>
        <a:lstStyle/>
        <a:p>
          <a:pPr>
            <a:lnSpc>
              <a:spcPct val="100000"/>
            </a:lnSpc>
            <a:spcAft>
              <a:spcPts val="0"/>
            </a:spcAft>
          </a:pPr>
          <a:r>
            <a:rPr lang="en-US" sz="1600" b="1" kern="1200">
              <a:solidFill>
                <a:srgbClr val="000000"/>
              </a:solidFill>
              <a:latin typeface="Arial"/>
              <a:ea typeface="+mn-ea"/>
              <a:cs typeface="+mn-cs"/>
            </a:rPr>
            <a:t>Step 5	</a:t>
          </a:r>
        </a:p>
        <a:p>
          <a:pPr>
            <a:lnSpc>
              <a:spcPct val="100000"/>
            </a:lnSpc>
            <a:spcAft>
              <a:spcPts val="0"/>
            </a:spcAft>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gm:t>
    </dgm:pt>
    <dgm:pt modelId="{3B997098-82AB-4C74-8419-5363C0AB47F2}" type="parTrans" cxnId="{6A345170-34F9-4D71-8B6E-678F979FD037}">
      <dgm:prSet/>
      <dgm:spPr/>
      <dgm:t>
        <a:bodyPr/>
        <a:lstStyle/>
        <a:p>
          <a:endParaRPr lang="en-US"/>
        </a:p>
      </dgm:t>
    </dgm:pt>
    <dgm:pt modelId="{A93F8B36-2852-4C1B-84AF-7AD526917B0A}" type="sibTrans" cxnId="{6A345170-34F9-4D71-8B6E-678F979FD037}">
      <dgm:prSet/>
      <dgm:spPr/>
      <dgm:t>
        <a:bodyPr/>
        <a:lstStyle/>
        <a:p>
          <a:endParaRPr lang="en-US"/>
        </a:p>
      </dgm:t>
    </dgm:pt>
    <dgm:pt modelId="{9BB649CE-74CD-4483-9383-CCF688F359CC}">
      <dgm:prSet phldrT="[Text]" custT="1"/>
      <dgm:spPr/>
      <dgm:t>
        <a:bodyPr/>
        <a:lstStyle/>
        <a:p>
          <a:pPr>
            <a:spcAft>
              <a:spcPct val="35000"/>
            </a:spcAft>
          </a:pPr>
          <a:r>
            <a:rPr lang="en-US" sz="1600" b="1">
              <a:solidFill>
                <a:schemeClr val="tx1"/>
              </a:solidFill>
            </a:rPr>
            <a:t>Step 4         </a:t>
          </a:r>
          <a:r>
            <a:rPr lang="en-US" sz="1400"/>
            <a:t> Principals: Associate Supt. Discussions and Review</a:t>
          </a:r>
        </a:p>
        <a:p>
          <a:pPr>
            <a:spcAft>
              <a:spcPct val="35000"/>
            </a:spcAft>
          </a:pPr>
          <a:r>
            <a:rPr lang="en-US" sz="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a:solidFill>
              <a:srgbClr val="FF0000"/>
            </a:solidFill>
          </a:endParaRPr>
        </a:p>
      </dgm:t>
    </dgm:pt>
    <dgm:pt modelId="{FAEB3748-C727-4F1E-8F4D-E9B2C7C7BF69}" type="sibTrans" cxnId="{CB60929E-05E0-4ABA-9631-BA5D2C827681}">
      <dgm:prSet/>
      <dgm:spPr/>
      <dgm:t>
        <a:bodyPr/>
        <a:lstStyle/>
        <a:p>
          <a:endParaRPr lang="en-US"/>
        </a:p>
      </dgm:t>
    </dgm:pt>
    <dgm:pt modelId="{637D4CDB-F178-4FDF-A411-3E5665E32BA7}" type="parTrans" cxnId="{CB60929E-05E0-4ABA-9631-BA5D2C827681}">
      <dgm:prSet/>
      <dgm:spPr/>
      <dgm:t>
        <a:bodyPr/>
        <a:lstStyle/>
        <a:p>
          <a:endParaRPr lang="en-US"/>
        </a:p>
      </dgm:t>
    </dgm:pt>
    <dgm:pt modelId="{CBFAD42E-BC13-4677-A698-C8417C853277}">
      <dgm:prSet phldrT="[Text]" custT="1"/>
      <dgm:spPr/>
      <dgm:t>
        <a:bodyPr/>
        <a:lstStyle/>
        <a:p>
          <a:pPr>
            <a:spcAft>
              <a:spcPct val="35000"/>
            </a:spcAft>
          </a:pPr>
          <a:r>
            <a:rPr lang="en-US" sz="1600" b="1">
              <a:solidFill>
                <a:schemeClr val="tx1"/>
              </a:solidFill>
            </a:rPr>
            <a:t>Step 2 </a:t>
          </a:r>
          <a:r>
            <a:rPr lang="en-US" sz="1400" b="0">
              <a:solidFill>
                <a:schemeClr val="tx1"/>
              </a:solidFill>
            </a:rPr>
            <a:t>P</a:t>
          </a:r>
          <a:r>
            <a:rPr lang="en-US" sz="1400" b="0"/>
            <a:t>ri</a:t>
          </a:r>
          <a:r>
            <a:rPr lang="en-US" sz="1400"/>
            <a:t>ncipals: Workshop   FY 25 Budget</a:t>
          </a:r>
        </a:p>
        <a:p>
          <a:pPr>
            <a:spcAft>
              <a:spcPct val="35000"/>
            </a:spcAft>
          </a:pPr>
          <a:r>
            <a:rPr lang="en-US" sz="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a:solidFill>
              <a:srgbClr val="FF0000"/>
            </a:solidFill>
          </a:endParaRPr>
        </a:p>
      </dgm:t>
    </dgm:pt>
    <dgm:pt modelId="{972FF622-4B2D-4CD6-BD1A-DCBE5152596B}" type="sibTrans" cxnId="{7782ACAD-5FAA-4E48-961E-E575494BDE88}">
      <dgm:prSet/>
      <dgm:spPr/>
      <dgm:t>
        <a:bodyPr/>
        <a:lstStyle/>
        <a:p>
          <a:endParaRPr lang="en-US"/>
        </a:p>
      </dgm:t>
    </dgm:pt>
    <dgm:pt modelId="{3607CAB8-443E-4D12-94DD-94CB93172344}" type="parTrans" cxnId="{7782ACAD-5FAA-4E48-961E-E575494BDE88}">
      <dgm:prSet/>
      <dgm:spPr/>
      <dgm:t>
        <a:bodyPr/>
        <a:lstStyle/>
        <a:p>
          <a:endParaRPr lang="en-US"/>
        </a:p>
      </dgm:t>
    </dgm:pt>
    <dgm:pt modelId="{2498E3BA-2372-4800-9DA6-6D733FF7EFA6}" type="pres">
      <dgm:prSet presAssocID="{7622D11C-167D-442A-B670-C2D9056104A8}" presName="rootnode" presStyleCnt="0">
        <dgm:presLayoutVars>
          <dgm:chMax/>
          <dgm:chPref/>
          <dgm:dir/>
          <dgm:animLvl val="lvl"/>
        </dgm:presLayoutVars>
      </dgm:prSet>
      <dgm:spPr/>
    </dgm:pt>
    <dgm:pt modelId="{975F245F-340E-4A6D-82DA-0CFCA58DA61C}" type="pres">
      <dgm:prSet presAssocID="{F8924C73-4D86-4725-8FB1-57E56105EE84}" presName="composite" presStyleCnt="0"/>
      <dgm:spPr/>
    </dgm:pt>
    <dgm:pt modelId="{689F55C4-EF77-4B54-A769-DDA99148F578}" type="pres">
      <dgm:prSet presAssocID="{F8924C73-4D86-4725-8FB1-57E56105EE84}" presName="LShape" presStyleLbl="alignNode1" presStyleIdx="0" presStyleCnt="13"/>
      <dgm:spPr/>
    </dgm:pt>
    <dgm:pt modelId="{B91B35EE-E2D6-4A65-85DB-E65F9D4FF12C}" type="pres">
      <dgm:prSet presAssocID="{F8924C73-4D86-4725-8FB1-57E56105EE84}" presName="ParentText" presStyleLbl="revTx" presStyleIdx="0" presStyleCnt="7">
        <dgm:presLayoutVars>
          <dgm:chMax val="0"/>
          <dgm:chPref val="0"/>
          <dgm:bulletEnabled val="1"/>
        </dgm:presLayoutVars>
      </dgm:prSet>
      <dgm:spPr/>
    </dgm:pt>
    <dgm:pt modelId="{BF36F651-9306-4FAE-98A3-35BD65F0CE8C}" type="pres">
      <dgm:prSet presAssocID="{F8924C73-4D86-4725-8FB1-57E56105EE84}" presName="Triangle" presStyleLbl="alignNode1" presStyleIdx="1" presStyleCnt="13"/>
      <dgm:spPr/>
    </dgm:pt>
    <dgm:pt modelId="{0BD5DA95-5DDD-4417-9472-191C6BDB4726}" type="pres">
      <dgm:prSet presAssocID="{F73DC8A2-0FB7-4E4A-BE47-3082F4A8C365}" presName="sibTrans" presStyleCnt="0"/>
      <dgm:spPr/>
    </dgm:pt>
    <dgm:pt modelId="{4810943E-2270-4D09-B267-F09C31449646}" type="pres">
      <dgm:prSet presAssocID="{F73DC8A2-0FB7-4E4A-BE47-3082F4A8C365}" presName="space" presStyleCnt="0"/>
      <dgm:spPr/>
    </dgm:pt>
    <dgm:pt modelId="{C965FC2B-49BB-4207-96D0-CB8CD2265B72}" type="pres">
      <dgm:prSet presAssocID="{CBFAD42E-BC13-4677-A698-C8417C853277}" presName="composite" presStyleCnt="0"/>
      <dgm:spPr/>
    </dgm:pt>
    <dgm:pt modelId="{535CEE06-ECFF-44EC-86F7-4C6E9CF188F5}" type="pres">
      <dgm:prSet presAssocID="{CBFAD42E-BC13-4677-A698-C8417C853277}" presName="LShape" presStyleLbl="alignNode1" presStyleIdx="2" presStyleCnt="13"/>
      <dgm:spPr/>
    </dgm:pt>
    <dgm:pt modelId="{E8B40589-00D1-4838-8AD8-123CD845CC3A}" type="pres">
      <dgm:prSet presAssocID="{CBFAD42E-BC13-4677-A698-C8417C853277}" presName="ParentText" presStyleLbl="revTx" presStyleIdx="1" presStyleCnt="7" custScaleX="113532">
        <dgm:presLayoutVars>
          <dgm:chMax val="0"/>
          <dgm:chPref val="0"/>
          <dgm:bulletEnabled val="1"/>
        </dgm:presLayoutVars>
      </dgm:prSet>
      <dgm:spPr/>
    </dgm:pt>
    <dgm:pt modelId="{CF777F59-7D55-4DCB-9264-A6427EA7C9F7}" type="pres">
      <dgm:prSet presAssocID="{CBFAD42E-BC13-4677-A698-C8417C853277}" presName="Triangle" presStyleLbl="alignNode1" presStyleIdx="3" presStyleCnt="13"/>
      <dgm:spPr/>
    </dgm:pt>
    <dgm:pt modelId="{1C5C2FED-7C6E-4ED2-8575-8BC29C96DEC5}" type="pres">
      <dgm:prSet presAssocID="{972FF622-4B2D-4CD6-BD1A-DCBE5152596B}" presName="sibTrans" presStyleCnt="0"/>
      <dgm:spPr/>
    </dgm:pt>
    <dgm:pt modelId="{8B65DF56-B765-4090-906A-95B9746AC362}" type="pres">
      <dgm:prSet presAssocID="{972FF622-4B2D-4CD6-BD1A-DCBE5152596B}" presName="space" presStyleCnt="0"/>
      <dgm:spPr/>
    </dgm:pt>
    <dgm:pt modelId="{908C47AB-8F98-47BA-898E-DC7D65637736}" type="pres">
      <dgm:prSet presAssocID="{CC1B2A00-68A2-416B-8F3C-D16E0AA80116}" presName="composite" presStyleCnt="0"/>
      <dgm:spPr/>
    </dgm:pt>
    <dgm:pt modelId="{AFF28D42-0F29-47D9-9B3E-DF943D18FA80}" type="pres">
      <dgm:prSet presAssocID="{CC1B2A00-68A2-416B-8F3C-D16E0AA80116}" presName="LShape" presStyleLbl="alignNode1" presStyleIdx="4" presStyleCnt="13"/>
      <dgm:spPr/>
    </dgm:pt>
    <dgm:pt modelId="{A01F39AB-3E94-413F-B395-2CF4CF9063BE}" type="pres">
      <dgm:prSet presAssocID="{CC1B2A00-68A2-416B-8F3C-D16E0AA80116}" presName="ParentText" presStyleLbl="revTx" presStyleIdx="2" presStyleCnt="7" custScaleX="115776">
        <dgm:presLayoutVars>
          <dgm:chMax val="0"/>
          <dgm:chPref val="0"/>
          <dgm:bulletEnabled val="1"/>
        </dgm:presLayoutVars>
      </dgm:prSet>
      <dgm:spPr/>
    </dgm:pt>
    <dgm:pt modelId="{0B6A4153-48F2-495A-8F36-EF367C3A1F65}" type="pres">
      <dgm:prSet presAssocID="{CC1B2A00-68A2-416B-8F3C-D16E0AA80116}" presName="Triangle" presStyleLbl="alignNode1" presStyleIdx="5" presStyleCnt="13"/>
      <dgm:spPr/>
    </dgm:pt>
    <dgm:pt modelId="{DD2648EF-4568-48AE-B393-56A88C3F0DAC}" type="pres">
      <dgm:prSet presAssocID="{E0AF48FA-BB2A-4769-9C7A-86CFCDC01851}" presName="sibTrans" presStyleCnt="0"/>
      <dgm:spPr/>
    </dgm:pt>
    <dgm:pt modelId="{5FAE9D50-B64E-4DAD-BF8D-97A561EB2379}" type="pres">
      <dgm:prSet presAssocID="{E0AF48FA-BB2A-4769-9C7A-86CFCDC01851}" presName="space" presStyleCnt="0"/>
      <dgm:spPr/>
    </dgm:pt>
    <dgm:pt modelId="{0A2D04DC-47C6-40F6-A8BE-6502636A5C77}" type="pres">
      <dgm:prSet presAssocID="{9BB649CE-74CD-4483-9383-CCF688F359CC}" presName="composite" presStyleCnt="0"/>
      <dgm:spPr/>
    </dgm:pt>
    <dgm:pt modelId="{9FBF0191-82AE-4B85-AB7D-420573696E44}" type="pres">
      <dgm:prSet presAssocID="{9BB649CE-74CD-4483-9383-CCF688F359CC}" presName="LShape" presStyleLbl="alignNode1" presStyleIdx="6" presStyleCnt="13"/>
      <dgm:spPr/>
    </dgm:pt>
    <dgm:pt modelId="{7607999D-1219-4E19-B4D8-80FBD9B53FC0}" type="pres">
      <dgm:prSet presAssocID="{9BB649CE-74CD-4483-9383-CCF688F359CC}" presName="ParentText" presStyleLbl="revTx" presStyleIdx="3" presStyleCnt="7" custScaleX="133579" custScaleY="112816" custLinFactNeighborX="5129" custLinFactNeighborY="7614">
        <dgm:presLayoutVars>
          <dgm:chMax val="0"/>
          <dgm:chPref val="0"/>
          <dgm:bulletEnabled val="1"/>
        </dgm:presLayoutVars>
      </dgm:prSet>
      <dgm:spPr/>
    </dgm:pt>
    <dgm:pt modelId="{14D6D005-BE49-4BAB-95C3-4B8C975E012F}" type="pres">
      <dgm:prSet presAssocID="{9BB649CE-74CD-4483-9383-CCF688F359CC}" presName="Triangle" presStyleLbl="alignNode1" presStyleIdx="7" presStyleCnt="13"/>
      <dgm:spPr/>
    </dgm:pt>
    <dgm:pt modelId="{87884C7A-A768-4540-837E-C4BAD8EA01B8}" type="pres">
      <dgm:prSet presAssocID="{FAEB3748-C727-4F1E-8F4D-E9B2C7C7BF69}" presName="sibTrans" presStyleCnt="0"/>
      <dgm:spPr/>
    </dgm:pt>
    <dgm:pt modelId="{43F8EE71-C638-4E74-A8ED-9738EC1365CE}" type="pres">
      <dgm:prSet presAssocID="{FAEB3748-C727-4F1E-8F4D-E9B2C7C7BF69}" presName="space" presStyleCnt="0"/>
      <dgm:spPr/>
    </dgm:pt>
    <dgm:pt modelId="{2AB66FAE-F84B-4A23-BA2A-28334E8E5FC2}" type="pres">
      <dgm:prSet presAssocID="{C8D17AA3-A208-483B-8C96-381C095C31D7}" presName="composite" presStyleCnt="0"/>
      <dgm:spPr/>
    </dgm:pt>
    <dgm:pt modelId="{60FDA0B3-F01D-4F1B-9F9A-6225954E5703}" type="pres">
      <dgm:prSet presAssocID="{C8D17AA3-A208-483B-8C96-381C095C31D7}" presName="LShape" presStyleLbl="alignNode1" presStyleIdx="8" presStyleCnt="13"/>
      <dgm:spPr/>
    </dgm:pt>
    <dgm:pt modelId="{206A2E6F-C869-44E6-99A4-DF2204F37ADC}" type="pres">
      <dgm:prSet presAssocID="{C8D17AA3-A208-483B-8C96-381C095C31D7}" presName="ParentText" presStyleLbl="revTx" presStyleIdx="4" presStyleCnt="7" custScaleX="126825" custLinFactNeighborX="10487" custLinFactNeighborY="3022">
        <dgm:presLayoutVars>
          <dgm:chMax val="0"/>
          <dgm:chPref val="0"/>
          <dgm:bulletEnabled val="1"/>
        </dgm:presLayoutVars>
      </dgm:prSet>
      <dgm:spPr/>
    </dgm:pt>
    <dgm:pt modelId="{83CE1626-AB3F-41DF-AF17-CD304E816755}" type="pres">
      <dgm:prSet presAssocID="{C8D17AA3-A208-483B-8C96-381C095C31D7}" presName="Triangle" presStyleLbl="alignNode1" presStyleIdx="9" presStyleCnt="13"/>
      <dgm:spPr/>
    </dgm:pt>
    <dgm:pt modelId="{811AB4EA-2F99-4FD8-8AB8-C213AA828537}" type="pres">
      <dgm:prSet presAssocID="{A93F8B36-2852-4C1B-84AF-7AD526917B0A}" presName="sibTrans" presStyleCnt="0"/>
      <dgm:spPr/>
    </dgm:pt>
    <dgm:pt modelId="{399A808E-D84B-45C0-ADD9-F26DC821D206}" type="pres">
      <dgm:prSet presAssocID="{A93F8B36-2852-4C1B-84AF-7AD526917B0A}" presName="space" presStyleCnt="0"/>
      <dgm:spPr/>
    </dgm:pt>
    <dgm:pt modelId="{08AF6A84-50E5-448C-B0BB-DFDE07103B81}" type="pres">
      <dgm:prSet presAssocID="{6C3A5691-9935-4850-A7F8-C5616876CEF5}" presName="composite" presStyleCnt="0"/>
      <dgm:spPr/>
    </dgm:pt>
    <dgm:pt modelId="{D4CD74FB-0076-48E4-A550-69AC7C4860B0}" type="pres">
      <dgm:prSet presAssocID="{6C3A5691-9935-4850-A7F8-C5616876CEF5}" presName="LShape" presStyleLbl="alignNode1" presStyleIdx="10" presStyleCnt="13"/>
      <dgm:spPr/>
    </dgm:pt>
    <dgm:pt modelId="{4815C9C2-7172-49B5-AAA4-580ECA3DFE29}" type="pres">
      <dgm:prSet presAssocID="{6C3A5691-9935-4850-A7F8-C5616876CEF5}" presName="ParentText" presStyleLbl="revTx" presStyleIdx="5" presStyleCnt="7" custScaleX="126878" custLinFactNeighborX="7821" custLinFactNeighborY="-81">
        <dgm:presLayoutVars>
          <dgm:chMax val="0"/>
          <dgm:chPref val="0"/>
          <dgm:bulletEnabled val="1"/>
        </dgm:presLayoutVars>
      </dgm:prSet>
      <dgm:spPr/>
    </dgm:pt>
    <dgm:pt modelId="{8A8BDF46-5CD7-4385-AD19-1595B30DFB05}" type="pres">
      <dgm:prSet presAssocID="{6C3A5691-9935-4850-A7F8-C5616876CEF5}" presName="Triangle" presStyleLbl="alignNode1" presStyleIdx="11" presStyleCnt="13"/>
      <dgm:spPr/>
    </dgm:pt>
    <dgm:pt modelId="{17A7E199-E325-4F07-95D1-192F577ADC15}" type="pres">
      <dgm:prSet presAssocID="{546C7B9D-8902-484B-93BB-F909DF1C9C2A}" presName="sibTrans" presStyleCnt="0"/>
      <dgm:spPr/>
    </dgm:pt>
    <dgm:pt modelId="{83B42AB0-A56E-435B-9696-1CCA367C3CE1}" type="pres">
      <dgm:prSet presAssocID="{546C7B9D-8902-484B-93BB-F909DF1C9C2A}" presName="space" presStyleCnt="0"/>
      <dgm:spPr/>
    </dgm:pt>
    <dgm:pt modelId="{AE4B6FA8-1C38-4452-8C5D-543169048279}" type="pres">
      <dgm:prSet presAssocID="{21558AD2-F25A-4064-8C41-8BABC31C233B}" presName="composite" presStyleCnt="0"/>
      <dgm:spPr/>
    </dgm:pt>
    <dgm:pt modelId="{8A1A3D19-1A7E-45DE-8891-BC02139E754B}" type="pres">
      <dgm:prSet presAssocID="{21558AD2-F25A-4064-8C41-8BABC31C233B}" presName="LShape" presStyleLbl="alignNode1" presStyleIdx="12" presStyleCnt="13"/>
      <dgm:spPr/>
    </dgm:pt>
    <dgm:pt modelId="{EBFC99F0-AC0E-4E80-8864-5ADBF875329D}" type="pres">
      <dgm:prSet presAssocID="{21558AD2-F25A-4064-8C41-8BABC31C233B}" presName="ParentText" presStyleLbl="revTx" presStyleIdx="6" presStyleCnt="7" custLinFactNeighborX="-1160" custLinFactNeighborY="2457">
        <dgm:presLayoutVars>
          <dgm:chMax val="0"/>
          <dgm:chPref val="0"/>
          <dgm:bulletEnabled val="1"/>
        </dgm:presLayoutVars>
      </dgm:prSet>
      <dgm:spPr/>
    </dgm:pt>
  </dgm:ptLst>
  <dgm:cxnLst>
    <dgm:cxn modelId="{30D3722B-C493-4CAF-A512-A778465F5D27}" srcId="{7622D11C-167D-442A-B670-C2D9056104A8}" destId="{CC1B2A00-68A2-416B-8F3C-D16E0AA80116}" srcOrd="2" destOrd="0" parTransId="{E1AC98EC-CA43-46FF-BBD5-6CA3998B2768}" sibTransId="{E0AF48FA-BB2A-4769-9C7A-86CFCDC01851}"/>
    <dgm:cxn modelId="{6CAE1C42-3F55-48CA-B0D4-5C08DE21E1DA}" type="presOf" srcId="{9BB649CE-74CD-4483-9383-CCF688F359CC}" destId="{7607999D-1219-4E19-B4D8-80FBD9B53FC0}" srcOrd="0" destOrd="0" presId="urn:microsoft.com/office/officeart/2009/3/layout/StepUpProcess"/>
    <dgm:cxn modelId="{ECF8CD4C-0AA6-4D27-A324-93A1688AB263}" type="presOf" srcId="{7622D11C-167D-442A-B670-C2D9056104A8}" destId="{2498E3BA-2372-4800-9DA6-6D733FF7EFA6}" srcOrd="0" destOrd="0" presId="urn:microsoft.com/office/officeart/2009/3/layout/StepUpProcess"/>
    <dgm:cxn modelId="{5807ED4F-AD2F-4A0C-923E-4718945AB630}" srcId="{7622D11C-167D-442A-B670-C2D9056104A8}" destId="{6C3A5691-9935-4850-A7F8-C5616876CEF5}" srcOrd="5" destOrd="0" parTransId="{514B3F9E-6E52-4BB9-8D2A-A86237788CB3}" sibTransId="{546C7B9D-8902-484B-93BB-F909DF1C9C2A}"/>
    <dgm:cxn modelId="{6A345170-34F9-4D71-8B6E-678F979FD037}" srcId="{7622D11C-167D-442A-B670-C2D9056104A8}" destId="{C8D17AA3-A208-483B-8C96-381C095C31D7}" srcOrd="4" destOrd="0" parTransId="{3B997098-82AB-4C74-8419-5363C0AB47F2}" sibTransId="{A93F8B36-2852-4C1B-84AF-7AD526917B0A}"/>
    <dgm:cxn modelId="{18570773-4CDF-4C71-8E3E-1C3008BB213E}" srcId="{7622D11C-167D-442A-B670-C2D9056104A8}" destId="{21558AD2-F25A-4064-8C41-8BABC31C233B}" srcOrd="6" destOrd="0" parTransId="{E80B1696-2BA6-4E24-B4E5-695AF1A5F70E}" sibTransId="{81C21B7B-EDC2-410D-955E-9B1B40652905}"/>
    <dgm:cxn modelId="{C1000B73-EF4C-4FC5-8AD1-35877C8A438C}" type="presOf" srcId="{6C3A5691-9935-4850-A7F8-C5616876CEF5}" destId="{4815C9C2-7172-49B5-AAA4-580ECA3DFE29}" srcOrd="0" destOrd="0" presId="urn:microsoft.com/office/officeart/2009/3/layout/StepUpProcess"/>
    <dgm:cxn modelId="{9B4A3682-A021-4510-8910-DDE108AC5476}" type="presOf" srcId="{21558AD2-F25A-4064-8C41-8BABC31C233B}" destId="{EBFC99F0-AC0E-4E80-8864-5ADBF875329D}" srcOrd="0" destOrd="0" presId="urn:microsoft.com/office/officeart/2009/3/layout/StepUpProcess"/>
    <dgm:cxn modelId="{C025C187-2BBC-4312-A0E1-790FC9683A11}" type="presOf" srcId="{CC1B2A00-68A2-416B-8F3C-D16E0AA80116}" destId="{A01F39AB-3E94-413F-B395-2CF4CF9063BE}" srcOrd="0" destOrd="0" presId="urn:microsoft.com/office/officeart/2009/3/layout/StepUpProcess"/>
    <dgm:cxn modelId="{66F41692-1357-4751-855C-F86130F69799}" type="presOf" srcId="{CBFAD42E-BC13-4677-A698-C8417C853277}" destId="{E8B40589-00D1-4838-8AD8-123CD845CC3A}" srcOrd="0" destOrd="0" presId="urn:microsoft.com/office/officeart/2009/3/layout/StepUpProcess"/>
    <dgm:cxn modelId="{CB60929E-05E0-4ABA-9631-BA5D2C827681}" srcId="{7622D11C-167D-442A-B670-C2D9056104A8}" destId="{9BB649CE-74CD-4483-9383-CCF688F359CC}" srcOrd="3" destOrd="0" parTransId="{637D4CDB-F178-4FDF-A411-3E5665E32BA7}" sibTransId="{FAEB3748-C727-4F1E-8F4D-E9B2C7C7BF69}"/>
    <dgm:cxn modelId="{A85EA2A0-9A8E-4EED-955C-A6F76A1037B2}" type="presOf" srcId="{F8924C73-4D86-4725-8FB1-57E56105EE84}" destId="{B91B35EE-E2D6-4A65-85DB-E65F9D4FF12C}" srcOrd="0" destOrd="0" presId="urn:microsoft.com/office/officeart/2009/3/layout/StepUpProcess"/>
    <dgm:cxn modelId="{7782ACAD-5FAA-4E48-961E-E575494BDE88}" srcId="{7622D11C-167D-442A-B670-C2D9056104A8}" destId="{CBFAD42E-BC13-4677-A698-C8417C853277}" srcOrd="1" destOrd="0" parTransId="{3607CAB8-443E-4D12-94DD-94CB93172344}" sibTransId="{972FF622-4B2D-4CD6-BD1A-DCBE5152596B}"/>
    <dgm:cxn modelId="{98CE18C5-F332-4CCC-8953-53AED8DEF88B}" type="presOf" srcId="{C8D17AA3-A208-483B-8C96-381C095C31D7}" destId="{206A2E6F-C869-44E6-99A4-DF2204F37ADC}" srcOrd="0" destOrd="0" presId="urn:microsoft.com/office/officeart/2009/3/layout/StepUpProcess"/>
    <dgm:cxn modelId="{85C7FFCE-9954-46A8-B2FC-659A90715629}" srcId="{7622D11C-167D-442A-B670-C2D9056104A8}" destId="{F8924C73-4D86-4725-8FB1-57E56105EE84}" srcOrd="0" destOrd="0" parTransId="{1B894931-2724-420C-8A61-7C1E70BABCF8}" sibTransId="{F73DC8A2-0FB7-4E4A-BE47-3082F4A8C365}"/>
    <dgm:cxn modelId="{67DA70A5-0838-4BFF-937E-2A7F539022EA}" type="presParOf" srcId="{2498E3BA-2372-4800-9DA6-6D733FF7EFA6}" destId="{975F245F-340E-4A6D-82DA-0CFCA58DA61C}" srcOrd="0" destOrd="0" presId="urn:microsoft.com/office/officeart/2009/3/layout/StepUpProcess"/>
    <dgm:cxn modelId="{B04495D2-D40F-4C64-AD96-FF9800E5010E}" type="presParOf" srcId="{975F245F-340E-4A6D-82DA-0CFCA58DA61C}" destId="{689F55C4-EF77-4B54-A769-DDA99148F578}" srcOrd="0" destOrd="0" presId="urn:microsoft.com/office/officeart/2009/3/layout/StepUpProcess"/>
    <dgm:cxn modelId="{F414E613-A10B-4192-B6DC-7472EF8C29CF}" type="presParOf" srcId="{975F245F-340E-4A6D-82DA-0CFCA58DA61C}" destId="{B91B35EE-E2D6-4A65-85DB-E65F9D4FF12C}" srcOrd="1" destOrd="0" presId="urn:microsoft.com/office/officeart/2009/3/layout/StepUpProcess"/>
    <dgm:cxn modelId="{4A0207D5-DC3E-4268-9089-81DB82D12278}" type="presParOf" srcId="{975F245F-340E-4A6D-82DA-0CFCA58DA61C}" destId="{BF36F651-9306-4FAE-98A3-35BD65F0CE8C}" srcOrd="2" destOrd="0" presId="urn:microsoft.com/office/officeart/2009/3/layout/StepUpProcess"/>
    <dgm:cxn modelId="{36B1D6DE-5A5E-480F-9F31-2550A3AD3B0F}" type="presParOf" srcId="{2498E3BA-2372-4800-9DA6-6D733FF7EFA6}" destId="{0BD5DA95-5DDD-4417-9472-191C6BDB4726}" srcOrd="1" destOrd="0" presId="urn:microsoft.com/office/officeart/2009/3/layout/StepUpProcess"/>
    <dgm:cxn modelId="{4A17FD4A-845E-47E6-9F60-F97341B07D8F}" type="presParOf" srcId="{0BD5DA95-5DDD-4417-9472-191C6BDB4726}" destId="{4810943E-2270-4D09-B267-F09C31449646}" srcOrd="0" destOrd="0" presId="urn:microsoft.com/office/officeart/2009/3/layout/StepUpProcess"/>
    <dgm:cxn modelId="{21BE2F24-D485-4EC3-A523-86B944EAEDAA}" type="presParOf" srcId="{2498E3BA-2372-4800-9DA6-6D733FF7EFA6}" destId="{C965FC2B-49BB-4207-96D0-CB8CD2265B72}" srcOrd="2" destOrd="0" presId="urn:microsoft.com/office/officeart/2009/3/layout/StepUpProcess"/>
    <dgm:cxn modelId="{95F2FC5C-E11B-4878-8802-C3D0ADF113D9}" type="presParOf" srcId="{C965FC2B-49BB-4207-96D0-CB8CD2265B72}" destId="{535CEE06-ECFF-44EC-86F7-4C6E9CF188F5}" srcOrd="0" destOrd="0" presId="urn:microsoft.com/office/officeart/2009/3/layout/StepUpProcess"/>
    <dgm:cxn modelId="{C2B5620F-4CBF-40F9-99B6-260293013D60}" type="presParOf" srcId="{C965FC2B-49BB-4207-96D0-CB8CD2265B72}" destId="{E8B40589-00D1-4838-8AD8-123CD845CC3A}" srcOrd="1" destOrd="0" presId="urn:microsoft.com/office/officeart/2009/3/layout/StepUpProcess"/>
    <dgm:cxn modelId="{7D9C745A-E070-4128-9536-1F3FA7196BB9}" type="presParOf" srcId="{C965FC2B-49BB-4207-96D0-CB8CD2265B72}" destId="{CF777F59-7D55-4DCB-9264-A6427EA7C9F7}" srcOrd="2" destOrd="0" presId="urn:microsoft.com/office/officeart/2009/3/layout/StepUpProcess"/>
    <dgm:cxn modelId="{06F0C0D9-3066-4818-B4CA-86647278339F}" type="presParOf" srcId="{2498E3BA-2372-4800-9DA6-6D733FF7EFA6}" destId="{1C5C2FED-7C6E-4ED2-8575-8BC29C96DEC5}" srcOrd="3" destOrd="0" presId="urn:microsoft.com/office/officeart/2009/3/layout/StepUpProcess"/>
    <dgm:cxn modelId="{3FABE2AA-822D-4805-A25E-6A4F0DBA704B}" type="presParOf" srcId="{1C5C2FED-7C6E-4ED2-8575-8BC29C96DEC5}" destId="{8B65DF56-B765-4090-906A-95B9746AC362}" srcOrd="0" destOrd="0" presId="urn:microsoft.com/office/officeart/2009/3/layout/StepUpProcess"/>
    <dgm:cxn modelId="{C633DB9C-1325-4F54-99D8-CA93ABB89E88}" type="presParOf" srcId="{2498E3BA-2372-4800-9DA6-6D733FF7EFA6}" destId="{908C47AB-8F98-47BA-898E-DC7D65637736}" srcOrd="4" destOrd="0" presId="urn:microsoft.com/office/officeart/2009/3/layout/StepUpProcess"/>
    <dgm:cxn modelId="{D5CFA122-BBC3-48D5-AD68-0793DE83CDDD}" type="presParOf" srcId="{908C47AB-8F98-47BA-898E-DC7D65637736}" destId="{AFF28D42-0F29-47D9-9B3E-DF943D18FA80}" srcOrd="0" destOrd="0" presId="urn:microsoft.com/office/officeart/2009/3/layout/StepUpProcess"/>
    <dgm:cxn modelId="{50D91B2B-A262-458C-A38F-8ED14DC6BDF0}" type="presParOf" srcId="{908C47AB-8F98-47BA-898E-DC7D65637736}" destId="{A01F39AB-3E94-413F-B395-2CF4CF9063BE}" srcOrd="1" destOrd="0" presId="urn:microsoft.com/office/officeart/2009/3/layout/StepUpProcess"/>
    <dgm:cxn modelId="{AC3827DC-DB45-4821-90DD-AD3F17EF53ED}" type="presParOf" srcId="{908C47AB-8F98-47BA-898E-DC7D65637736}" destId="{0B6A4153-48F2-495A-8F36-EF367C3A1F65}" srcOrd="2" destOrd="0" presId="urn:microsoft.com/office/officeart/2009/3/layout/StepUpProcess"/>
    <dgm:cxn modelId="{87EEDBE2-51AF-45E0-8F2D-3C2DEB1DBE50}" type="presParOf" srcId="{2498E3BA-2372-4800-9DA6-6D733FF7EFA6}" destId="{DD2648EF-4568-48AE-B393-56A88C3F0DAC}" srcOrd="5" destOrd="0" presId="urn:microsoft.com/office/officeart/2009/3/layout/StepUpProcess"/>
    <dgm:cxn modelId="{A625793B-6D63-4667-8F8C-B7580698627A}" type="presParOf" srcId="{DD2648EF-4568-48AE-B393-56A88C3F0DAC}" destId="{5FAE9D50-B64E-4DAD-BF8D-97A561EB2379}" srcOrd="0" destOrd="0" presId="urn:microsoft.com/office/officeart/2009/3/layout/StepUpProcess"/>
    <dgm:cxn modelId="{2BC5746B-5475-473D-9C9C-0D9D968F4CA8}" type="presParOf" srcId="{2498E3BA-2372-4800-9DA6-6D733FF7EFA6}" destId="{0A2D04DC-47C6-40F6-A8BE-6502636A5C77}" srcOrd="6" destOrd="0" presId="urn:microsoft.com/office/officeart/2009/3/layout/StepUpProcess"/>
    <dgm:cxn modelId="{0809657C-B649-4BB9-B40B-5D105FC308E8}" type="presParOf" srcId="{0A2D04DC-47C6-40F6-A8BE-6502636A5C77}" destId="{9FBF0191-82AE-4B85-AB7D-420573696E44}" srcOrd="0" destOrd="0" presId="urn:microsoft.com/office/officeart/2009/3/layout/StepUpProcess"/>
    <dgm:cxn modelId="{08B6BBDE-1A70-44BC-9006-4D3DCBDC74B0}" type="presParOf" srcId="{0A2D04DC-47C6-40F6-A8BE-6502636A5C77}" destId="{7607999D-1219-4E19-B4D8-80FBD9B53FC0}" srcOrd="1" destOrd="0" presId="urn:microsoft.com/office/officeart/2009/3/layout/StepUpProcess"/>
    <dgm:cxn modelId="{C62B4494-1D81-41F8-9FEC-A1D7D366A265}" type="presParOf" srcId="{0A2D04DC-47C6-40F6-A8BE-6502636A5C77}" destId="{14D6D005-BE49-4BAB-95C3-4B8C975E012F}" srcOrd="2" destOrd="0" presId="urn:microsoft.com/office/officeart/2009/3/layout/StepUpProcess"/>
    <dgm:cxn modelId="{07EA1EFD-7275-4330-A982-6F3028191D10}" type="presParOf" srcId="{2498E3BA-2372-4800-9DA6-6D733FF7EFA6}" destId="{87884C7A-A768-4540-837E-C4BAD8EA01B8}" srcOrd="7" destOrd="0" presId="urn:microsoft.com/office/officeart/2009/3/layout/StepUpProcess"/>
    <dgm:cxn modelId="{2AD6996E-2595-4B94-8BA8-B994D6DD9AD6}" type="presParOf" srcId="{87884C7A-A768-4540-837E-C4BAD8EA01B8}" destId="{43F8EE71-C638-4E74-A8ED-9738EC1365CE}" srcOrd="0" destOrd="0" presId="urn:microsoft.com/office/officeart/2009/3/layout/StepUpProcess"/>
    <dgm:cxn modelId="{22B75956-5E05-4F6B-9029-202B08BEFAD0}" type="presParOf" srcId="{2498E3BA-2372-4800-9DA6-6D733FF7EFA6}" destId="{2AB66FAE-F84B-4A23-BA2A-28334E8E5FC2}" srcOrd="8" destOrd="0" presId="urn:microsoft.com/office/officeart/2009/3/layout/StepUpProcess"/>
    <dgm:cxn modelId="{C2FA47E0-5C2E-4E01-B8AB-E4CE67346F06}" type="presParOf" srcId="{2AB66FAE-F84B-4A23-BA2A-28334E8E5FC2}" destId="{60FDA0B3-F01D-4F1B-9F9A-6225954E5703}" srcOrd="0" destOrd="0" presId="urn:microsoft.com/office/officeart/2009/3/layout/StepUpProcess"/>
    <dgm:cxn modelId="{7FAE8D49-62FF-4FFB-9C9B-BB8CA19BE199}" type="presParOf" srcId="{2AB66FAE-F84B-4A23-BA2A-28334E8E5FC2}" destId="{206A2E6F-C869-44E6-99A4-DF2204F37ADC}" srcOrd="1" destOrd="0" presId="urn:microsoft.com/office/officeart/2009/3/layout/StepUpProcess"/>
    <dgm:cxn modelId="{4B988152-6EB0-47EA-B6ED-767309FA6BE0}" type="presParOf" srcId="{2AB66FAE-F84B-4A23-BA2A-28334E8E5FC2}" destId="{83CE1626-AB3F-41DF-AF17-CD304E816755}" srcOrd="2" destOrd="0" presId="urn:microsoft.com/office/officeart/2009/3/layout/StepUpProcess"/>
    <dgm:cxn modelId="{BF2935EC-ACA4-4D65-AD07-DABF7889A88C}" type="presParOf" srcId="{2498E3BA-2372-4800-9DA6-6D733FF7EFA6}" destId="{811AB4EA-2F99-4FD8-8AB8-C213AA828537}" srcOrd="9" destOrd="0" presId="urn:microsoft.com/office/officeart/2009/3/layout/StepUpProcess"/>
    <dgm:cxn modelId="{206BE208-F2B3-46D5-BD6F-3ABC30408DAB}" type="presParOf" srcId="{811AB4EA-2F99-4FD8-8AB8-C213AA828537}" destId="{399A808E-D84B-45C0-ADD9-F26DC821D206}" srcOrd="0" destOrd="0" presId="urn:microsoft.com/office/officeart/2009/3/layout/StepUpProcess"/>
    <dgm:cxn modelId="{BE3440FF-735F-447F-B48E-11B68044BAFB}" type="presParOf" srcId="{2498E3BA-2372-4800-9DA6-6D733FF7EFA6}" destId="{08AF6A84-50E5-448C-B0BB-DFDE07103B81}" srcOrd="10" destOrd="0" presId="urn:microsoft.com/office/officeart/2009/3/layout/StepUpProcess"/>
    <dgm:cxn modelId="{160809DE-29FE-4000-91B2-19326244E25A}" type="presParOf" srcId="{08AF6A84-50E5-448C-B0BB-DFDE07103B81}" destId="{D4CD74FB-0076-48E4-A550-69AC7C4860B0}" srcOrd="0" destOrd="0" presId="urn:microsoft.com/office/officeart/2009/3/layout/StepUpProcess"/>
    <dgm:cxn modelId="{E7BCE9B7-0E71-4C20-B3AB-FA1288C84BF5}" type="presParOf" srcId="{08AF6A84-50E5-448C-B0BB-DFDE07103B81}" destId="{4815C9C2-7172-49B5-AAA4-580ECA3DFE29}" srcOrd="1" destOrd="0" presId="urn:microsoft.com/office/officeart/2009/3/layout/StepUpProcess"/>
    <dgm:cxn modelId="{75BBE163-5D87-4156-B024-AB673F8D108F}" type="presParOf" srcId="{08AF6A84-50E5-448C-B0BB-DFDE07103B81}" destId="{8A8BDF46-5CD7-4385-AD19-1595B30DFB05}" srcOrd="2" destOrd="0" presId="urn:microsoft.com/office/officeart/2009/3/layout/StepUpProcess"/>
    <dgm:cxn modelId="{BEB4F4DB-606F-43EF-9DE2-CDDDC5446210}" type="presParOf" srcId="{2498E3BA-2372-4800-9DA6-6D733FF7EFA6}" destId="{17A7E199-E325-4F07-95D1-192F577ADC15}" srcOrd="11" destOrd="0" presId="urn:microsoft.com/office/officeart/2009/3/layout/StepUpProcess"/>
    <dgm:cxn modelId="{06C68393-BB9E-42E3-8EB0-10998F3BFF8F}" type="presParOf" srcId="{17A7E199-E325-4F07-95D1-192F577ADC15}" destId="{83B42AB0-A56E-435B-9696-1CCA367C3CE1}" srcOrd="0" destOrd="0" presId="urn:microsoft.com/office/officeart/2009/3/layout/StepUpProcess"/>
    <dgm:cxn modelId="{995ED779-B199-469F-9AB6-D91B65AA5090}" type="presParOf" srcId="{2498E3BA-2372-4800-9DA6-6D733FF7EFA6}" destId="{AE4B6FA8-1C38-4452-8C5D-543169048279}" srcOrd="12" destOrd="0" presId="urn:microsoft.com/office/officeart/2009/3/layout/StepUpProcess"/>
    <dgm:cxn modelId="{367B2408-F4EA-4D04-AC15-BFBC1DC587BD}" type="presParOf" srcId="{AE4B6FA8-1C38-4452-8C5D-543169048279}" destId="{8A1A3D19-1A7E-45DE-8891-BC02139E754B}" srcOrd="0" destOrd="0" presId="urn:microsoft.com/office/officeart/2009/3/layout/StepUpProcess"/>
    <dgm:cxn modelId="{BFCE6C38-25BF-4ECF-8273-CEBE7025BD02}" type="presParOf" srcId="{AE4B6FA8-1C38-4452-8C5D-543169048279}" destId="{EBFC99F0-AC0E-4E80-8864-5ADBF875329D}" srcOrd="1" destOrd="0" presId="urn:microsoft.com/office/officeart/2009/3/layout/StepUpProces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3B93A99-69D9-436A-9036-F51BD25449E7}"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15E91B16-ED2B-4A5B-B8F8-F82CD0D222E2}">
      <dgm:prSet custT="1"/>
      <dgm:spPr/>
      <dgm:t>
        <a:bodyPr/>
        <a:lstStyle/>
        <a:p>
          <a:r>
            <a:rPr lang="en-US" sz="1800"/>
            <a:t>This budget represents an investment plan for our school’s students, employees and the community as a whole.</a:t>
          </a:r>
        </a:p>
      </dgm:t>
    </dgm:pt>
    <dgm:pt modelId="{60284D49-384C-4BC2-92A6-779405BCB9F3}" type="parTrans" cxnId="{B8C4E1B1-73A1-48E4-9EA8-BD6F33B7996D}">
      <dgm:prSet/>
      <dgm:spPr/>
      <dgm:t>
        <a:bodyPr/>
        <a:lstStyle/>
        <a:p>
          <a:endParaRPr lang="en-US"/>
        </a:p>
      </dgm:t>
    </dgm:pt>
    <dgm:pt modelId="{595EFE52-8308-412F-AD5A-447F4029FD61}" type="sibTrans" cxnId="{B8C4E1B1-73A1-48E4-9EA8-BD6F33B7996D}">
      <dgm:prSet/>
      <dgm:spPr/>
      <dgm:t>
        <a:bodyPr/>
        <a:lstStyle/>
        <a:p>
          <a:endParaRPr lang="en-US"/>
        </a:p>
      </dgm:t>
    </dgm:pt>
    <dgm:pt modelId="{1933A844-D453-44E0-A49D-7D297CFCA24A}">
      <dgm:prSet custT="1"/>
      <dgm:spPr/>
      <dgm:t>
        <a:bodyPr/>
        <a:lstStyle/>
        <a:p>
          <a:r>
            <a:rPr lang="en-US" sz="1800"/>
            <a:t>The budget recommendations are tied directly to the school’s strategic vision and direction.</a:t>
          </a:r>
        </a:p>
      </dgm:t>
    </dgm:pt>
    <dgm:pt modelId="{A0E4C775-150E-48CA-8E9F-34928982F093}" type="parTrans" cxnId="{57910935-A255-454A-AA9A-BE1AD70FC1C7}">
      <dgm:prSet/>
      <dgm:spPr/>
      <dgm:t>
        <a:bodyPr/>
        <a:lstStyle/>
        <a:p>
          <a:endParaRPr lang="en-US"/>
        </a:p>
      </dgm:t>
    </dgm:pt>
    <dgm:pt modelId="{3047AAFC-BE78-4046-AFF8-247D85E87BF7}" type="sibTrans" cxnId="{57910935-A255-454A-AA9A-BE1AD70FC1C7}">
      <dgm:prSet/>
      <dgm:spPr/>
      <dgm:t>
        <a:bodyPr/>
        <a:lstStyle/>
        <a:p>
          <a:endParaRPr lang="en-US"/>
        </a:p>
      </dgm:t>
    </dgm:pt>
    <dgm:pt modelId="{027D3DE2-F2D3-4AEC-955E-D0C13CD6F0DD}">
      <dgm:prSet custT="1"/>
      <dgm:spPr/>
      <dgm:t>
        <a:bodyPr/>
        <a:lstStyle/>
        <a:p>
          <a:r>
            <a:rPr lang="en-US" sz="1800"/>
            <a:t>The proposed budget for the general operations of the school are reflected at $______</a:t>
          </a:r>
        </a:p>
      </dgm:t>
    </dgm:pt>
    <dgm:pt modelId="{6946E1CF-11BA-4CE0-9B04-DA55CA945D12}" type="parTrans" cxnId="{4FDEB260-8767-4D8F-AFDD-3C04DF6D7970}">
      <dgm:prSet/>
      <dgm:spPr/>
      <dgm:t>
        <a:bodyPr/>
        <a:lstStyle/>
        <a:p>
          <a:endParaRPr lang="en-US"/>
        </a:p>
      </dgm:t>
    </dgm:pt>
    <dgm:pt modelId="{2B033F52-397E-490A-AC9C-574FE8580A64}" type="sibTrans" cxnId="{4FDEB260-8767-4D8F-AFDD-3C04DF6D7970}">
      <dgm:prSet/>
      <dgm:spPr/>
      <dgm:t>
        <a:bodyPr/>
        <a:lstStyle/>
        <a:p>
          <a:endParaRPr lang="en-US"/>
        </a:p>
      </dgm:t>
    </dgm:pt>
    <dgm:pt modelId="{EAB82611-B800-467B-B26D-70F2EC763135}">
      <dgm:prSet custT="1"/>
      <dgm:spPr/>
      <dgm:t>
        <a:bodyPr/>
        <a:lstStyle/>
        <a:p>
          <a:r>
            <a:rPr lang="en-US" sz="1800"/>
            <a:t>This investment plan for FY25 accommodates a student population that is projected to be _____ students, which is a increase/decrease of ______ students from FY24.</a:t>
          </a:r>
        </a:p>
      </dgm:t>
    </dgm:pt>
    <dgm:pt modelId="{5AD016B5-3D3B-4B48-930D-D3410FD3A6BE}" type="parTrans" cxnId="{98EB66CB-CF8D-43B4-BE48-B2E3D92C0DCB}">
      <dgm:prSet/>
      <dgm:spPr/>
      <dgm:t>
        <a:bodyPr/>
        <a:lstStyle/>
        <a:p>
          <a:endParaRPr lang="en-US"/>
        </a:p>
      </dgm:t>
    </dgm:pt>
    <dgm:pt modelId="{FD15812B-03D3-46E2-B5A7-8BEBCCA76139}" type="sibTrans" cxnId="{98EB66CB-CF8D-43B4-BE48-B2E3D92C0DCB}">
      <dgm:prSet/>
      <dgm:spPr/>
      <dgm:t>
        <a:bodyPr/>
        <a:lstStyle/>
        <a:p>
          <a:endParaRPr lang="en-US"/>
        </a:p>
      </dgm:t>
    </dgm:pt>
    <dgm:pt modelId="{06155CF6-0B61-4A49-8ED9-2282E530FBBC}" type="pres">
      <dgm:prSet presAssocID="{D3B93A99-69D9-436A-9036-F51BD25449E7}" presName="root" presStyleCnt="0">
        <dgm:presLayoutVars>
          <dgm:dir/>
          <dgm:resizeHandles val="exact"/>
        </dgm:presLayoutVars>
      </dgm:prSet>
      <dgm:spPr/>
    </dgm:pt>
    <dgm:pt modelId="{AE7047E4-C0B4-42D1-A0D2-71D593B4D4D1}" type="pres">
      <dgm:prSet presAssocID="{15E91B16-ED2B-4A5B-B8F8-F82CD0D222E2}" presName="compNode" presStyleCnt="0"/>
      <dgm:spPr/>
    </dgm:pt>
    <dgm:pt modelId="{0CDEB3A0-4736-4CF8-BA9C-D22820D222B9}" type="pres">
      <dgm:prSet presAssocID="{15E91B16-ED2B-4A5B-B8F8-F82CD0D222E2}" presName="bgRect" presStyleLbl="bgShp" presStyleIdx="0" presStyleCnt="4" custScaleY="166399"/>
      <dgm:spPr/>
    </dgm:pt>
    <dgm:pt modelId="{2E7165D1-CF0C-40A8-93E4-3D78C66F5F20}" type="pres">
      <dgm:prSet presAssocID="{15E91B16-ED2B-4A5B-B8F8-F82CD0D222E2}"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Money"/>
        </a:ext>
      </dgm:extLst>
    </dgm:pt>
    <dgm:pt modelId="{C90C274A-088B-42AE-A9DD-FA9E0516A85A}" type="pres">
      <dgm:prSet presAssocID="{15E91B16-ED2B-4A5B-B8F8-F82CD0D222E2}" presName="spaceRect" presStyleCnt="0"/>
      <dgm:spPr/>
    </dgm:pt>
    <dgm:pt modelId="{2E65AD20-1A20-46D0-904F-B0199D7F0F33}" type="pres">
      <dgm:prSet presAssocID="{15E91B16-ED2B-4A5B-B8F8-F82CD0D222E2}" presName="parTx" presStyleLbl="revTx" presStyleIdx="0" presStyleCnt="4" custAng="0" custLinFactNeighborX="0" custLinFactNeighborY="-197">
        <dgm:presLayoutVars>
          <dgm:chMax val="0"/>
          <dgm:chPref val="0"/>
        </dgm:presLayoutVars>
      </dgm:prSet>
      <dgm:spPr/>
    </dgm:pt>
    <dgm:pt modelId="{4DE8A5A5-5369-4101-AFCD-064CE2293EF7}" type="pres">
      <dgm:prSet presAssocID="{595EFE52-8308-412F-AD5A-447F4029FD61}" presName="sibTrans" presStyleCnt="0"/>
      <dgm:spPr/>
    </dgm:pt>
    <dgm:pt modelId="{99F6B105-A99B-4EAA-9B61-BAA4D301630D}" type="pres">
      <dgm:prSet presAssocID="{1933A844-D453-44E0-A49D-7D297CFCA24A}" presName="compNode" presStyleCnt="0"/>
      <dgm:spPr/>
    </dgm:pt>
    <dgm:pt modelId="{805B4116-8872-409C-9BBD-1612E432A217}" type="pres">
      <dgm:prSet presAssocID="{1933A844-D453-44E0-A49D-7D297CFCA24A}" presName="bgRect" presStyleLbl="bgShp" presStyleIdx="1" presStyleCnt="4" custScaleY="155493"/>
      <dgm:spPr/>
    </dgm:pt>
    <dgm:pt modelId="{8B9DC135-1D47-4E72-B55A-66A8F00D5928}" type="pres">
      <dgm:prSet presAssocID="{1933A844-D453-44E0-A49D-7D297CFCA24A}"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iggy Bank"/>
        </a:ext>
      </dgm:extLst>
    </dgm:pt>
    <dgm:pt modelId="{C64A9A89-87EF-494E-AC5C-04EE2B5A7119}" type="pres">
      <dgm:prSet presAssocID="{1933A844-D453-44E0-A49D-7D297CFCA24A}" presName="spaceRect" presStyleCnt="0"/>
      <dgm:spPr/>
    </dgm:pt>
    <dgm:pt modelId="{B2BAD217-017C-474F-AA81-C9C89BF6F0E2}" type="pres">
      <dgm:prSet presAssocID="{1933A844-D453-44E0-A49D-7D297CFCA24A}" presName="parTx" presStyleLbl="revTx" presStyleIdx="1" presStyleCnt="4">
        <dgm:presLayoutVars>
          <dgm:chMax val="0"/>
          <dgm:chPref val="0"/>
        </dgm:presLayoutVars>
      </dgm:prSet>
      <dgm:spPr/>
    </dgm:pt>
    <dgm:pt modelId="{E980CCF9-235F-4FDA-BD47-01D14F87863F}" type="pres">
      <dgm:prSet presAssocID="{3047AAFC-BE78-4046-AFF8-247D85E87BF7}" presName="sibTrans" presStyleCnt="0"/>
      <dgm:spPr/>
    </dgm:pt>
    <dgm:pt modelId="{AC6971AA-EB9B-43FC-AA4A-3667D8840C15}" type="pres">
      <dgm:prSet presAssocID="{027D3DE2-F2D3-4AEC-955E-D0C13CD6F0DD}" presName="compNode" presStyleCnt="0"/>
      <dgm:spPr/>
    </dgm:pt>
    <dgm:pt modelId="{30F25B1F-5247-4B01-A07E-C05895440AEF}" type="pres">
      <dgm:prSet presAssocID="{027D3DE2-F2D3-4AEC-955E-D0C13CD6F0DD}" presName="bgRect" presStyleLbl="bgShp" presStyleIdx="2" presStyleCnt="4" custScaleY="152628"/>
      <dgm:spPr/>
    </dgm:pt>
    <dgm:pt modelId="{D7A377D4-0913-47A8-8629-0DCD3C2E3805}" type="pres">
      <dgm:prSet presAssocID="{027D3DE2-F2D3-4AEC-955E-D0C13CD6F0DD}"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llar"/>
        </a:ext>
      </dgm:extLst>
    </dgm:pt>
    <dgm:pt modelId="{2BDC5980-96D4-48D8-8454-F111120934E0}" type="pres">
      <dgm:prSet presAssocID="{027D3DE2-F2D3-4AEC-955E-D0C13CD6F0DD}" presName="spaceRect" presStyleCnt="0"/>
      <dgm:spPr/>
    </dgm:pt>
    <dgm:pt modelId="{BBE4DFAB-966A-47F3-BD5F-75688D5ECCE9}" type="pres">
      <dgm:prSet presAssocID="{027D3DE2-F2D3-4AEC-955E-D0C13CD6F0DD}" presName="parTx" presStyleLbl="revTx" presStyleIdx="2" presStyleCnt="4">
        <dgm:presLayoutVars>
          <dgm:chMax val="0"/>
          <dgm:chPref val="0"/>
        </dgm:presLayoutVars>
      </dgm:prSet>
      <dgm:spPr/>
    </dgm:pt>
    <dgm:pt modelId="{72403CA0-BEF4-4D6F-BE6F-A4CB3D82F80B}" type="pres">
      <dgm:prSet presAssocID="{2B033F52-397E-490A-AC9C-574FE8580A64}" presName="sibTrans" presStyleCnt="0"/>
      <dgm:spPr/>
    </dgm:pt>
    <dgm:pt modelId="{6976FE0E-2CD5-4665-8D81-FE756CA28FCC}" type="pres">
      <dgm:prSet presAssocID="{EAB82611-B800-467B-B26D-70F2EC763135}" presName="compNode" presStyleCnt="0"/>
      <dgm:spPr/>
    </dgm:pt>
    <dgm:pt modelId="{5287CAD5-57D7-4C4C-B5E6-B72116E119BF}" type="pres">
      <dgm:prSet presAssocID="{EAB82611-B800-467B-B26D-70F2EC763135}" presName="bgRect" presStyleLbl="bgShp" presStyleIdx="3" presStyleCnt="4" custScaleY="247038"/>
      <dgm:spPr/>
    </dgm:pt>
    <dgm:pt modelId="{65624F1B-DDED-4559-AC6B-006DAA556F94}" type="pres">
      <dgm:prSet presAssocID="{EAB82611-B800-467B-B26D-70F2EC76313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441D4AB1-2C41-4D5B-87F2-056CEE52DDDB}" type="pres">
      <dgm:prSet presAssocID="{EAB82611-B800-467B-B26D-70F2EC763135}" presName="spaceRect" presStyleCnt="0"/>
      <dgm:spPr/>
    </dgm:pt>
    <dgm:pt modelId="{2A8464A3-EF27-4728-9233-CA8FC47AC5C0}" type="pres">
      <dgm:prSet presAssocID="{EAB82611-B800-467B-B26D-70F2EC763135}" presName="parTx" presStyleLbl="revTx" presStyleIdx="3" presStyleCnt="4" custScaleX="102648">
        <dgm:presLayoutVars>
          <dgm:chMax val="0"/>
          <dgm:chPref val="0"/>
        </dgm:presLayoutVars>
      </dgm:prSet>
      <dgm:spPr/>
    </dgm:pt>
  </dgm:ptLst>
  <dgm:cxnLst>
    <dgm:cxn modelId="{87CA912C-152E-4F2D-AAB9-D4566A491FE5}" type="presOf" srcId="{1933A844-D453-44E0-A49D-7D297CFCA24A}" destId="{B2BAD217-017C-474F-AA81-C9C89BF6F0E2}" srcOrd="0" destOrd="0" presId="urn:microsoft.com/office/officeart/2018/2/layout/IconVerticalSolidList"/>
    <dgm:cxn modelId="{57910935-A255-454A-AA9A-BE1AD70FC1C7}" srcId="{D3B93A99-69D9-436A-9036-F51BD25449E7}" destId="{1933A844-D453-44E0-A49D-7D297CFCA24A}" srcOrd="1" destOrd="0" parTransId="{A0E4C775-150E-48CA-8E9F-34928982F093}" sibTransId="{3047AAFC-BE78-4046-AFF8-247D85E87BF7}"/>
    <dgm:cxn modelId="{4FDEB260-8767-4D8F-AFDD-3C04DF6D7970}" srcId="{D3B93A99-69D9-436A-9036-F51BD25449E7}" destId="{027D3DE2-F2D3-4AEC-955E-D0C13CD6F0DD}" srcOrd="2" destOrd="0" parTransId="{6946E1CF-11BA-4CE0-9B04-DA55CA945D12}" sibTransId="{2B033F52-397E-490A-AC9C-574FE8580A64}"/>
    <dgm:cxn modelId="{09922D69-670C-4940-B72F-1663149947A1}" type="presOf" srcId="{15E91B16-ED2B-4A5B-B8F8-F82CD0D222E2}" destId="{2E65AD20-1A20-46D0-904F-B0199D7F0F33}" srcOrd="0" destOrd="0" presId="urn:microsoft.com/office/officeart/2018/2/layout/IconVerticalSolidList"/>
    <dgm:cxn modelId="{E43BAD6A-F4D3-47A8-ABF6-F8BAA40FD4B3}" type="presOf" srcId="{EAB82611-B800-467B-B26D-70F2EC763135}" destId="{2A8464A3-EF27-4728-9233-CA8FC47AC5C0}" srcOrd="0" destOrd="0" presId="urn:microsoft.com/office/officeart/2018/2/layout/IconVerticalSolidList"/>
    <dgm:cxn modelId="{B2BDCA58-ACF9-4F7E-ABDF-67E926DDE324}" type="presOf" srcId="{D3B93A99-69D9-436A-9036-F51BD25449E7}" destId="{06155CF6-0B61-4A49-8ED9-2282E530FBBC}" srcOrd="0" destOrd="0" presId="urn:microsoft.com/office/officeart/2018/2/layout/IconVerticalSolidList"/>
    <dgm:cxn modelId="{F48492A7-18FD-43C5-B586-467CF70B946A}" type="presOf" srcId="{027D3DE2-F2D3-4AEC-955E-D0C13CD6F0DD}" destId="{BBE4DFAB-966A-47F3-BD5F-75688D5ECCE9}" srcOrd="0" destOrd="0" presId="urn:microsoft.com/office/officeart/2018/2/layout/IconVerticalSolidList"/>
    <dgm:cxn modelId="{B8C4E1B1-73A1-48E4-9EA8-BD6F33B7996D}" srcId="{D3B93A99-69D9-436A-9036-F51BD25449E7}" destId="{15E91B16-ED2B-4A5B-B8F8-F82CD0D222E2}" srcOrd="0" destOrd="0" parTransId="{60284D49-384C-4BC2-92A6-779405BCB9F3}" sibTransId="{595EFE52-8308-412F-AD5A-447F4029FD61}"/>
    <dgm:cxn modelId="{98EB66CB-CF8D-43B4-BE48-B2E3D92C0DCB}" srcId="{D3B93A99-69D9-436A-9036-F51BD25449E7}" destId="{EAB82611-B800-467B-B26D-70F2EC763135}" srcOrd="3" destOrd="0" parTransId="{5AD016B5-3D3B-4B48-930D-D3410FD3A6BE}" sibTransId="{FD15812B-03D3-46E2-B5A7-8BEBCCA76139}"/>
    <dgm:cxn modelId="{1DE6FC22-E8EF-438B-BD72-F49B3CDC0D30}" type="presParOf" srcId="{06155CF6-0B61-4A49-8ED9-2282E530FBBC}" destId="{AE7047E4-C0B4-42D1-A0D2-71D593B4D4D1}" srcOrd="0" destOrd="0" presId="urn:microsoft.com/office/officeart/2018/2/layout/IconVerticalSolidList"/>
    <dgm:cxn modelId="{9380BA8A-4AAF-4BDA-B76A-0AE0F7A79F73}" type="presParOf" srcId="{AE7047E4-C0B4-42D1-A0D2-71D593B4D4D1}" destId="{0CDEB3A0-4736-4CF8-BA9C-D22820D222B9}" srcOrd="0" destOrd="0" presId="urn:microsoft.com/office/officeart/2018/2/layout/IconVerticalSolidList"/>
    <dgm:cxn modelId="{E58205DF-B64C-44B6-89A0-7760FC94098B}" type="presParOf" srcId="{AE7047E4-C0B4-42D1-A0D2-71D593B4D4D1}" destId="{2E7165D1-CF0C-40A8-93E4-3D78C66F5F20}" srcOrd="1" destOrd="0" presId="urn:microsoft.com/office/officeart/2018/2/layout/IconVerticalSolidList"/>
    <dgm:cxn modelId="{D89C67BB-C5B1-4228-A864-C0FBB5AEA18D}" type="presParOf" srcId="{AE7047E4-C0B4-42D1-A0D2-71D593B4D4D1}" destId="{C90C274A-088B-42AE-A9DD-FA9E0516A85A}" srcOrd="2" destOrd="0" presId="urn:microsoft.com/office/officeart/2018/2/layout/IconVerticalSolidList"/>
    <dgm:cxn modelId="{39B8C490-648C-47A6-AADD-F61532D66E4A}" type="presParOf" srcId="{AE7047E4-C0B4-42D1-A0D2-71D593B4D4D1}" destId="{2E65AD20-1A20-46D0-904F-B0199D7F0F33}" srcOrd="3" destOrd="0" presId="urn:microsoft.com/office/officeart/2018/2/layout/IconVerticalSolidList"/>
    <dgm:cxn modelId="{9B5C2BDD-0B0B-459D-B307-6B92822E0B1B}" type="presParOf" srcId="{06155CF6-0B61-4A49-8ED9-2282E530FBBC}" destId="{4DE8A5A5-5369-4101-AFCD-064CE2293EF7}" srcOrd="1" destOrd="0" presId="urn:microsoft.com/office/officeart/2018/2/layout/IconVerticalSolidList"/>
    <dgm:cxn modelId="{6815F6F7-4BBF-43CA-8D33-4C786F02ED53}" type="presParOf" srcId="{06155CF6-0B61-4A49-8ED9-2282E530FBBC}" destId="{99F6B105-A99B-4EAA-9B61-BAA4D301630D}" srcOrd="2" destOrd="0" presId="urn:microsoft.com/office/officeart/2018/2/layout/IconVerticalSolidList"/>
    <dgm:cxn modelId="{50923A35-0183-4FDF-94DD-73D09B957847}" type="presParOf" srcId="{99F6B105-A99B-4EAA-9B61-BAA4D301630D}" destId="{805B4116-8872-409C-9BBD-1612E432A217}" srcOrd="0" destOrd="0" presId="urn:microsoft.com/office/officeart/2018/2/layout/IconVerticalSolidList"/>
    <dgm:cxn modelId="{7AB54255-EC1B-4C41-87EF-F3B629C2269A}" type="presParOf" srcId="{99F6B105-A99B-4EAA-9B61-BAA4D301630D}" destId="{8B9DC135-1D47-4E72-B55A-66A8F00D5928}" srcOrd="1" destOrd="0" presId="urn:microsoft.com/office/officeart/2018/2/layout/IconVerticalSolidList"/>
    <dgm:cxn modelId="{6BE8FFFC-147A-4820-821D-F64CD2A277E8}" type="presParOf" srcId="{99F6B105-A99B-4EAA-9B61-BAA4D301630D}" destId="{C64A9A89-87EF-494E-AC5C-04EE2B5A7119}" srcOrd="2" destOrd="0" presId="urn:microsoft.com/office/officeart/2018/2/layout/IconVerticalSolidList"/>
    <dgm:cxn modelId="{C658F28C-3E38-4A13-8A6A-4E3A1E3268A8}" type="presParOf" srcId="{99F6B105-A99B-4EAA-9B61-BAA4D301630D}" destId="{B2BAD217-017C-474F-AA81-C9C89BF6F0E2}" srcOrd="3" destOrd="0" presId="urn:microsoft.com/office/officeart/2018/2/layout/IconVerticalSolidList"/>
    <dgm:cxn modelId="{5E40C30C-169C-4EF3-82D6-EBE18BA1BD53}" type="presParOf" srcId="{06155CF6-0B61-4A49-8ED9-2282E530FBBC}" destId="{E980CCF9-235F-4FDA-BD47-01D14F87863F}" srcOrd="3" destOrd="0" presId="urn:microsoft.com/office/officeart/2018/2/layout/IconVerticalSolidList"/>
    <dgm:cxn modelId="{2DA245F8-1134-4C0C-9259-FE44801A6E9E}" type="presParOf" srcId="{06155CF6-0B61-4A49-8ED9-2282E530FBBC}" destId="{AC6971AA-EB9B-43FC-AA4A-3667D8840C15}" srcOrd="4" destOrd="0" presId="urn:microsoft.com/office/officeart/2018/2/layout/IconVerticalSolidList"/>
    <dgm:cxn modelId="{036BF251-7DCF-4C48-8F52-38C60C144EBD}" type="presParOf" srcId="{AC6971AA-EB9B-43FC-AA4A-3667D8840C15}" destId="{30F25B1F-5247-4B01-A07E-C05895440AEF}" srcOrd="0" destOrd="0" presId="urn:microsoft.com/office/officeart/2018/2/layout/IconVerticalSolidList"/>
    <dgm:cxn modelId="{8333B056-D0ED-43E5-9E14-85935EA549CC}" type="presParOf" srcId="{AC6971AA-EB9B-43FC-AA4A-3667D8840C15}" destId="{D7A377D4-0913-47A8-8629-0DCD3C2E3805}" srcOrd="1" destOrd="0" presId="urn:microsoft.com/office/officeart/2018/2/layout/IconVerticalSolidList"/>
    <dgm:cxn modelId="{C2608E9B-E44A-4A5A-830E-9D8A93FE0FD7}" type="presParOf" srcId="{AC6971AA-EB9B-43FC-AA4A-3667D8840C15}" destId="{2BDC5980-96D4-48D8-8454-F111120934E0}" srcOrd="2" destOrd="0" presId="urn:microsoft.com/office/officeart/2018/2/layout/IconVerticalSolidList"/>
    <dgm:cxn modelId="{0B11867D-8680-4DB6-84F1-0C5CF15A9585}" type="presParOf" srcId="{AC6971AA-EB9B-43FC-AA4A-3667D8840C15}" destId="{BBE4DFAB-966A-47F3-BD5F-75688D5ECCE9}" srcOrd="3" destOrd="0" presId="urn:microsoft.com/office/officeart/2018/2/layout/IconVerticalSolidList"/>
    <dgm:cxn modelId="{5FD12E91-D178-4783-BE19-C9F5B62147A7}" type="presParOf" srcId="{06155CF6-0B61-4A49-8ED9-2282E530FBBC}" destId="{72403CA0-BEF4-4D6F-BE6F-A4CB3D82F80B}" srcOrd="5" destOrd="0" presId="urn:microsoft.com/office/officeart/2018/2/layout/IconVerticalSolidList"/>
    <dgm:cxn modelId="{867C584C-4529-4A87-BE9E-D587E309B5A5}" type="presParOf" srcId="{06155CF6-0B61-4A49-8ED9-2282E530FBBC}" destId="{6976FE0E-2CD5-4665-8D81-FE756CA28FCC}" srcOrd="6" destOrd="0" presId="urn:microsoft.com/office/officeart/2018/2/layout/IconVerticalSolidList"/>
    <dgm:cxn modelId="{17699E12-4FA2-4D36-AAE5-39A38E18555C}" type="presParOf" srcId="{6976FE0E-2CD5-4665-8D81-FE756CA28FCC}" destId="{5287CAD5-57D7-4C4C-B5E6-B72116E119BF}" srcOrd="0" destOrd="0" presId="urn:microsoft.com/office/officeart/2018/2/layout/IconVerticalSolidList"/>
    <dgm:cxn modelId="{5C40DA36-A29A-4CB9-AAAA-B8CCAFC8647A}" type="presParOf" srcId="{6976FE0E-2CD5-4665-8D81-FE756CA28FCC}" destId="{65624F1B-DDED-4559-AC6B-006DAA556F94}" srcOrd="1" destOrd="0" presId="urn:microsoft.com/office/officeart/2018/2/layout/IconVerticalSolidList"/>
    <dgm:cxn modelId="{9B0601DF-42C7-46E8-9E47-1517BD9CD205}" type="presParOf" srcId="{6976FE0E-2CD5-4665-8D81-FE756CA28FCC}" destId="{441D4AB1-2C41-4D5B-87F2-056CEE52DDDB}" srcOrd="2" destOrd="0" presId="urn:microsoft.com/office/officeart/2018/2/layout/IconVerticalSolidList"/>
    <dgm:cxn modelId="{9AAA59A5-89CC-4014-8333-8F7F2B846B4A}" type="presParOf" srcId="{6976FE0E-2CD5-4665-8D81-FE756CA28FCC}" destId="{2A8464A3-EF27-4728-9233-CA8FC47AC5C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362BB8-72CB-486D-B793-0C482E7D2890}">
      <dsp:nvSpPr>
        <dsp:cNvPr id="0" name=""/>
        <dsp:cNvSpPr/>
      </dsp:nvSpPr>
      <dsp:spPr>
        <a:xfrm>
          <a:off x="13392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62EF4FD-7847-4904-9B36-21C671059A2D}">
      <dsp:nvSpPr>
        <dsp:cNvPr id="0" name=""/>
        <dsp:cNvSpPr/>
      </dsp:nvSpPr>
      <dsp:spPr>
        <a:xfrm>
          <a:off x="405964" y="1146728"/>
          <a:ext cx="751357" cy="75135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BCA396E-E04C-4519-B10B-DF3C9313FCC7}">
      <dsp:nvSpPr>
        <dsp:cNvPr id="0" name=""/>
        <dsp:cNvSpPr/>
      </dsp:nvSpPr>
      <dsp:spPr>
        <a:xfrm>
          <a:off x="170695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This is a meeting of the GO Team. Only members of the team may participate in the discussion. Any members of the public present are here to quietly observe.</a:t>
          </a:r>
        </a:p>
      </dsp:txBody>
      <dsp:txXfrm>
        <a:off x="1706959" y="874685"/>
        <a:ext cx="3053544" cy="1295443"/>
      </dsp:txXfrm>
    </dsp:sp>
    <dsp:sp modelId="{63A3B17D-07DC-456E-A05A-49DCCB953724}">
      <dsp:nvSpPr>
        <dsp:cNvPr id="0" name=""/>
        <dsp:cNvSpPr/>
      </dsp:nvSpPr>
      <dsp:spPr>
        <a:xfrm>
          <a:off x="5292561" y="874685"/>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67B602-F2F0-4A95-9FAE-6B2DD3492908}">
      <dsp:nvSpPr>
        <dsp:cNvPr id="0" name=""/>
        <dsp:cNvSpPr/>
      </dsp:nvSpPr>
      <dsp:spPr>
        <a:xfrm>
          <a:off x="5564604" y="1146728"/>
          <a:ext cx="751357" cy="75135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C176035-F09B-4751-AAAE-823C8D24E8CB}">
      <dsp:nvSpPr>
        <dsp:cNvPr id="0" name=""/>
        <dsp:cNvSpPr/>
      </dsp:nvSpPr>
      <dsp:spPr>
        <a:xfrm>
          <a:off x="6865599" y="874685"/>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follow the agenda as noticed to the public and stay on task.</a:t>
          </a:r>
        </a:p>
      </dsp:txBody>
      <dsp:txXfrm>
        <a:off x="6865599" y="874685"/>
        <a:ext cx="3053544" cy="1295443"/>
      </dsp:txXfrm>
    </dsp:sp>
    <dsp:sp modelId="{32B9B227-73A0-472B-98B4-51AA6536D03A}">
      <dsp:nvSpPr>
        <dsp:cNvPr id="0" name=""/>
        <dsp:cNvSpPr/>
      </dsp:nvSpPr>
      <dsp:spPr>
        <a:xfrm>
          <a:off x="13392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DF6E84F-AE0C-4314-BA55-899A894716E3}">
      <dsp:nvSpPr>
        <dsp:cNvPr id="0" name=""/>
        <dsp:cNvSpPr/>
      </dsp:nvSpPr>
      <dsp:spPr>
        <a:xfrm>
          <a:off x="405964" y="3331139"/>
          <a:ext cx="751357" cy="75135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BE9BED8-71C1-475B-BE41-AB098AC6B60A}">
      <dsp:nvSpPr>
        <dsp:cNvPr id="0" name=""/>
        <dsp:cNvSpPr/>
      </dsp:nvSpPr>
      <dsp:spPr>
        <a:xfrm>
          <a:off x="170695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invite and welcome contributions of every member and listen to each other.</a:t>
          </a:r>
        </a:p>
      </dsp:txBody>
      <dsp:txXfrm>
        <a:off x="1706959" y="3059096"/>
        <a:ext cx="3053544" cy="1295443"/>
      </dsp:txXfrm>
    </dsp:sp>
    <dsp:sp modelId="{8F7ACF33-3DCE-4048-B76C-1F6B05F28B28}">
      <dsp:nvSpPr>
        <dsp:cNvPr id="0" name=""/>
        <dsp:cNvSpPr/>
      </dsp:nvSpPr>
      <dsp:spPr>
        <a:xfrm>
          <a:off x="5292561" y="3059096"/>
          <a:ext cx="1295443" cy="1295443"/>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51A56BD-FD15-45C4-BC35-495751397719}">
      <dsp:nvSpPr>
        <dsp:cNvPr id="0" name=""/>
        <dsp:cNvSpPr/>
      </dsp:nvSpPr>
      <dsp:spPr>
        <a:xfrm>
          <a:off x="5564604" y="3331139"/>
          <a:ext cx="751357" cy="75135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CD278E0-F036-48DE-9F7D-8FD4FAE2C424}">
      <dsp:nvSpPr>
        <dsp:cNvPr id="0" name=""/>
        <dsp:cNvSpPr/>
      </dsp:nvSpPr>
      <dsp:spPr>
        <a:xfrm>
          <a:off x="6865599" y="3059096"/>
          <a:ext cx="3053544" cy="12954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00100">
            <a:lnSpc>
              <a:spcPct val="90000"/>
            </a:lnSpc>
            <a:spcBef>
              <a:spcPct val="0"/>
            </a:spcBef>
            <a:spcAft>
              <a:spcPct val="35000"/>
            </a:spcAft>
            <a:buNone/>
          </a:pPr>
          <a:r>
            <a:rPr lang="en-US" sz="1800" kern="1200"/>
            <a:t>We will respect all ideas and assume good intentions.</a:t>
          </a:r>
        </a:p>
      </dsp:txBody>
      <dsp:txXfrm>
        <a:off x="6865599" y="3059096"/>
        <a:ext cx="3053544" cy="12954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0A8DB8-0569-4BF8-8AB9-63BF087919CF}">
      <dsp:nvSpPr>
        <dsp:cNvPr id="0" name=""/>
        <dsp:cNvSpPr/>
      </dsp:nvSpPr>
      <dsp:spPr>
        <a:xfrm>
          <a:off x="-4829844" y="-740211"/>
          <a:ext cx="5752583" cy="5752583"/>
        </a:xfrm>
        <a:prstGeom prst="blockArc">
          <a:avLst>
            <a:gd name="adj1" fmla="val 18900000"/>
            <a:gd name="adj2" fmla="val 2700000"/>
            <a:gd name="adj3" fmla="val 375"/>
          </a:avLst>
        </a:prstGeom>
        <a:noFill/>
        <a:ln w="1270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536B88F-8FC2-4CA7-958C-821C131E4CDF}">
      <dsp:nvSpPr>
        <dsp:cNvPr id="0" name=""/>
        <dsp:cNvSpPr/>
      </dsp:nvSpPr>
      <dsp:spPr>
        <a:xfrm>
          <a:off x="483235" y="328443"/>
          <a:ext cx="6524750" cy="657229"/>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1: Data Review</a:t>
          </a:r>
        </a:p>
      </dsp:txBody>
      <dsp:txXfrm>
        <a:off x="483235" y="328443"/>
        <a:ext cx="6524750" cy="657229"/>
      </dsp:txXfrm>
    </dsp:sp>
    <dsp:sp modelId="{C2E29C9B-1B04-4D0F-884B-53184464A0CF}">
      <dsp:nvSpPr>
        <dsp:cNvPr id="0" name=""/>
        <dsp:cNvSpPr/>
      </dsp:nvSpPr>
      <dsp:spPr>
        <a:xfrm>
          <a:off x="105649" y="258908"/>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975311A0-1439-46E2-8E1D-CB01AD834F95}">
      <dsp:nvSpPr>
        <dsp:cNvPr id="0" name=""/>
        <dsp:cNvSpPr/>
      </dsp:nvSpPr>
      <dsp:spPr>
        <a:xfrm>
          <a:off x="860040" y="1314458"/>
          <a:ext cx="6147945" cy="657229"/>
        </a:xfrm>
        <a:prstGeom prst="rect">
          <a:avLst/>
        </a:prstGeom>
        <a:gradFill rotWithShape="0">
          <a:gsLst>
            <a:gs pos="0">
              <a:schemeClr val="accent5">
                <a:hueOff val="-1469746"/>
                <a:satOff val="24508"/>
                <a:lumOff val="-588"/>
                <a:alphaOff val="0"/>
                <a:satMod val="103000"/>
                <a:lumMod val="102000"/>
                <a:tint val="94000"/>
              </a:schemeClr>
            </a:gs>
            <a:gs pos="50000">
              <a:schemeClr val="accent5">
                <a:hueOff val="-1469746"/>
                <a:satOff val="24508"/>
                <a:lumOff val="-588"/>
                <a:alphaOff val="0"/>
                <a:satMod val="110000"/>
                <a:lumMod val="100000"/>
                <a:shade val="100000"/>
              </a:schemeClr>
            </a:gs>
            <a:gs pos="100000">
              <a:schemeClr val="accent5">
                <a:hueOff val="-1469746"/>
                <a:satOff val="24508"/>
                <a:lumOff val="-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2: Strategic Plan Review</a:t>
          </a:r>
        </a:p>
      </dsp:txBody>
      <dsp:txXfrm>
        <a:off x="860040" y="1314458"/>
        <a:ext cx="6147945" cy="657229"/>
      </dsp:txXfrm>
    </dsp:sp>
    <dsp:sp modelId="{C62BC85C-B34C-4F35-85DD-EF9C4FBEF2CF}">
      <dsp:nvSpPr>
        <dsp:cNvPr id="0" name=""/>
        <dsp:cNvSpPr/>
      </dsp:nvSpPr>
      <dsp:spPr>
        <a:xfrm>
          <a:off x="449271" y="1232304"/>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1469746"/>
              <a:satOff val="24508"/>
              <a:lumOff val="-588"/>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5A4A04A5-4D00-4442-97C2-694047FE6AAC}">
      <dsp:nvSpPr>
        <dsp:cNvPr id="0" name=""/>
        <dsp:cNvSpPr/>
      </dsp:nvSpPr>
      <dsp:spPr>
        <a:xfrm>
          <a:off x="860040" y="2111772"/>
          <a:ext cx="6147945" cy="1034629"/>
        </a:xfrm>
        <a:prstGeom prst="rect">
          <a:avLst/>
        </a:prstGeom>
        <a:gradFill rotWithShape="0">
          <a:gsLst>
            <a:gs pos="0">
              <a:schemeClr val="accent5">
                <a:hueOff val="-2939492"/>
                <a:satOff val="49016"/>
                <a:lumOff val="-1176"/>
                <a:alphaOff val="0"/>
                <a:satMod val="103000"/>
                <a:lumMod val="102000"/>
                <a:tint val="94000"/>
              </a:schemeClr>
            </a:gs>
            <a:gs pos="50000">
              <a:schemeClr val="accent5">
                <a:hueOff val="-2939492"/>
                <a:satOff val="49016"/>
                <a:lumOff val="-1176"/>
                <a:alphaOff val="0"/>
                <a:satMod val="110000"/>
                <a:lumMod val="100000"/>
                <a:shade val="100000"/>
              </a:schemeClr>
            </a:gs>
            <a:gs pos="100000">
              <a:schemeClr val="accent5">
                <a:hueOff val="-2939492"/>
                <a:satOff val="49016"/>
                <a:lumOff val="-1176"/>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1200150" lvl="0" indent="-12001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Step 3: Budget Parameters</a:t>
          </a:r>
        </a:p>
        <a:p>
          <a:pPr marL="1314450" lvl="0" indent="-171450" algn="l" defTabSz="1333500">
            <a:lnSpc>
              <a:spcPct val="100000"/>
            </a:lnSpc>
            <a:spcBef>
              <a:spcPct val="0"/>
            </a:spcBef>
            <a:spcAft>
              <a:spcPts val="0"/>
            </a:spcAft>
            <a:buNone/>
          </a:pPr>
          <a:r>
            <a:rPr lang="en-US" sz="3000" kern="1200">
              <a:latin typeface="Calibri" panose="020F0502020204030204" pitchFamily="34" charset="0"/>
              <a:cs typeface="Calibri" panose="020F0502020204030204" pitchFamily="34" charset="0"/>
            </a:rPr>
            <a:t>(Strategic Priorities)</a:t>
          </a:r>
        </a:p>
      </dsp:txBody>
      <dsp:txXfrm>
        <a:off x="860040" y="2111772"/>
        <a:ext cx="6147945" cy="1034629"/>
      </dsp:txXfrm>
    </dsp:sp>
    <dsp:sp modelId="{75410455-6758-4137-A48C-492062AAE167}">
      <dsp:nvSpPr>
        <dsp:cNvPr id="0" name=""/>
        <dsp:cNvSpPr/>
      </dsp:nvSpPr>
      <dsp:spPr>
        <a:xfrm>
          <a:off x="449271" y="2218319"/>
          <a:ext cx="821536" cy="821536"/>
        </a:xfrm>
        <a:prstGeom prst="ellipse">
          <a:avLst/>
        </a:prstGeom>
        <a:blipFill rotWithShape="0">
          <a:blip xmlns:r="http://schemas.openxmlformats.org/officeDocument/2006/relationships" r:embed="rId1"/>
          <a:stretch>
            <a:fillRect/>
          </a:stretch>
        </a:blipFill>
        <a:ln w="6350" cap="flat" cmpd="sng" algn="ctr">
          <a:solidFill>
            <a:schemeClr val="accent5">
              <a:hueOff val="-2939492"/>
              <a:satOff val="49016"/>
              <a:lumOff val="-1176"/>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3AE5678-694C-4451-A071-1DA6A8872D1A}">
      <dsp:nvSpPr>
        <dsp:cNvPr id="0" name=""/>
        <dsp:cNvSpPr/>
      </dsp:nvSpPr>
      <dsp:spPr>
        <a:xfrm>
          <a:off x="483235" y="3286487"/>
          <a:ext cx="6524750" cy="657229"/>
        </a:xfrm>
        <a:prstGeom prst="rect">
          <a:avLst/>
        </a:prstGeom>
        <a:gradFill rotWithShape="0">
          <a:gsLst>
            <a:gs pos="0">
              <a:schemeClr val="accent5">
                <a:hueOff val="-4409238"/>
                <a:satOff val="73524"/>
                <a:lumOff val="-1764"/>
                <a:alphaOff val="0"/>
                <a:satMod val="103000"/>
                <a:lumMod val="102000"/>
                <a:tint val="94000"/>
              </a:schemeClr>
            </a:gs>
            <a:gs pos="50000">
              <a:schemeClr val="accent5">
                <a:hueOff val="-4409238"/>
                <a:satOff val="73524"/>
                <a:lumOff val="-1764"/>
                <a:alphaOff val="0"/>
                <a:satMod val="110000"/>
                <a:lumMod val="100000"/>
                <a:shade val="100000"/>
              </a:schemeClr>
            </a:gs>
            <a:gs pos="100000">
              <a:schemeClr val="accent5">
                <a:hueOff val="-4409238"/>
                <a:satOff val="73524"/>
                <a:lumOff val="-176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521676" tIns="76200" rIns="76200" bIns="76200" numCol="1" spcCol="1270" anchor="ctr" anchorCtr="0">
          <a:noAutofit/>
        </a:bodyPr>
        <a:lstStyle/>
        <a:p>
          <a:pPr marL="0" lvl="0" indent="0" algn="l" defTabSz="1333500">
            <a:lnSpc>
              <a:spcPct val="90000"/>
            </a:lnSpc>
            <a:spcBef>
              <a:spcPct val="0"/>
            </a:spcBef>
            <a:spcAft>
              <a:spcPct val="35000"/>
            </a:spcAft>
            <a:buNone/>
          </a:pPr>
          <a:r>
            <a:rPr lang="en-US" sz="3000" kern="1200">
              <a:latin typeface="Calibri" panose="020F0502020204030204" pitchFamily="34" charset="0"/>
              <a:cs typeface="Calibri" panose="020F0502020204030204" pitchFamily="34" charset="0"/>
            </a:rPr>
            <a:t>Step 4: Budget Choices</a:t>
          </a:r>
        </a:p>
      </dsp:txBody>
      <dsp:txXfrm>
        <a:off x="483235" y="3286487"/>
        <a:ext cx="6524750" cy="657229"/>
      </dsp:txXfrm>
    </dsp:sp>
    <dsp:sp modelId="{A98F9A17-EE34-4534-B6D3-B3E4A48124DD}">
      <dsp:nvSpPr>
        <dsp:cNvPr id="0" name=""/>
        <dsp:cNvSpPr/>
      </dsp:nvSpPr>
      <dsp:spPr>
        <a:xfrm>
          <a:off x="0" y="3149159"/>
          <a:ext cx="821536" cy="821536"/>
        </a:xfrm>
        <a:prstGeom prst="ellipse">
          <a:avLst/>
        </a:prstGeom>
        <a:blipFill rotWithShape="0">
          <a:blip xmlns:r="http://schemas.openxmlformats.org/officeDocument/2006/relationships" r:embed="rId2"/>
          <a:stretch>
            <a:fillRect/>
          </a:stretch>
        </a:blipFill>
        <a:ln w="6350" cap="flat" cmpd="sng" algn="ctr">
          <a:solidFill>
            <a:schemeClr val="accent5">
              <a:hueOff val="-4409238"/>
              <a:satOff val="73524"/>
              <a:lumOff val="-1764"/>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9F55C4-EF77-4B54-A769-DDA99148F578}">
      <dsp:nvSpPr>
        <dsp:cNvPr id="0" name=""/>
        <dsp:cNvSpPr/>
      </dsp:nvSpPr>
      <dsp:spPr>
        <a:xfrm rot="5400000">
          <a:off x="328746" y="1426390"/>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1B35EE-E2D6-4A65-85DB-E65F9D4FF12C}">
      <dsp:nvSpPr>
        <dsp:cNvPr id="0" name=""/>
        <dsp:cNvSpPr/>
      </dsp:nvSpPr>
      <dsp:spPr>
        <a:xfrm>
          <a:off x="232937" y="1711750"/>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1                             </a:t>
          </a:r>
          <a:r>
            <a:rPr lang="en-US" sz="1400" kern="1200"/>
            <a:t>Review and </a:t>
          </a:r>
          <a:r>
            <a:rPr lang="en-US" sz="1400" b="0" kern="1200">
              <a:solidFill>
                <a:schemeClr val="tx1"/>
              </a:solidFill>
            </a:rPr>
            <a:t>Update </a:t>
          </a:r>
          <a:r>
            <a:rPr lang="en-US" sz="1400" kern="1200"/>
            <a:t>Strategic Plan and Rank Strategic Priorities</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By end of Fall Semester</a:t>
          </a:r>
        </a:p>
      </dsp:txBody>
      <dsp:txXfrm>
        <a:off x="232937" y="1711750"/>
        <a:ext cx="862241" cy="755805"/>
      </dsp:txXfrm>
    </dsp:sp>
    <dsp:sp modelId="{BF36F651-9306-4FAE-98A3-35BD65F0CE8C}">
      <dsp:nvSpPr>
        <dsp:cNvPr id="0" name=""/>
        <dsp:cNvSpPr/>
      </dsp:nvSpPr>
      <dsp:spPr>
        <a:xfrm>
          <a:off x="932491" y="1356077"/>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35CEE06-ECFF-44EC-86F7-4C6E9CF188F5}">
      <dsp:nvSpPr>
        <dsp:cNvPr id="0" name=""/>
        <dsp:cNvSpPr/>
      </dsp:nvSpPr>
      <dsp:spPr>
        <a:xfrm rot="5400000">
          <a:off x="1384298" y="1165192"/>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B40589-00D1-4838-8AD8-123CD845CC3A}">
      <dsp:nvSpPr>
        <dsp:cNvPr id="0" name=""/>
        <dsp:cNvSpPr/>
      </dsp:nvSpPr>
      <dsp:spPr>
        <a:xfrm>
          <a:off x="1230150" y="1450552"/>
          <a:ext cx="978919"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2 </a:t>
          </a:r>
          <a:r>
            <a:rPr lang="en-US" sz="1400" b="0" kern="1200">
              <a:solidFill>
                <a:schemeClr val="tx1"/>
              </a:solidFill>
            </a:rPr>
            <a:t>P</a:t>
          </a:r>
          <a:r>
            <a:rPr lang="en-US" sz="1400" b="0" kern="1200"/>
            <a:t>ri</a:t>
          </a:r>
          <a:r>
            <a:rPr lang="en-US" sz="1400" kern="1200"/>
            <a:t>ncipals: Workshop   FY 25 Budget</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Calibri" panose="020F0502020204030204" pitchFamily="34" charset="0"/>
              <a:cs typeface="Times New Roman" panose="02020603050405020304" pitchFamily="18" charset="0"/>
            </a:rPr>
            <a:t>January 17 </a:t>
          </a:r>
          <a:r>
            <a:rPr lang="en-US" sz="1200" kern="1200" baseline="30000">
              <a:solidFill>
                <a:srgbClr val="FF0000"/>
              </a:solidFill>
              <a:latin typeface="Calibri" panose="020F0502020204030204" pitchFamily="34" charset="0"/>
              <a:ea typeface="Calibri" panose="020F0502020204030204" pitchFamily="34" charset="0"/>
              <a:cs typeface="Times New Roman" panose="02020603050405020304" pitchFamily="18" charset="0"/>
            </a:rPr>
            <a:t> </a:t>
          </a:r>
          <a:endParaRPr lang="en-US" sz="1200" kern="1200">
            <a:solidFill>
              <a:srgbClr val="FF0000"/>
            </a:solidFill>
          </a:endParaRPr>
        </a:p>
      </dsp:txBody>
      <dsp:txXfrm>
        <a:off x="1230150" y="1450552"/>
        <a:ext cx="978919" cy="755805"/>
      </dsp:txXfrm>
    </dsp:sp>
    <dsp:sp modelId="{CF777F59-7D55-4DCB-9264-A6427EA7C9F7}">
      <dsp:nvSpPr>
        <dsp:cNvPr id="0" name=""/>
        <dsp:cNvSpPr/>
      </dsp:nvSpPr>
      <dsp:spPr>
        <a:xfrm>
          <a:off x="1988043" y="1094879"/>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FF28D42-0F29-47D9-9B3E-DF943D18FA80}">
      <dsp:nvSpPr>
        <dsp:cNvPr id="0" name=""/>
        <dsp:cNvSpPr/>
      </dsp:nvSpPr>
      <dsp:spPr>
        <a:xfrm rot="5400000">
          <a:off x="2439850" y="90399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1F39AB-3E94-413F-B395-2CF4CF9063BE}">
      <dsp:nvSpPr>
        <dsp:cNvPr id="0" name=""/>
        <dsp:cNvSpPr/>
      </dsp:nvSpPr>
      <dsp:spPr>
        <a:xfrm>
          <a:off x="2276027" y="1189355"/>
          <a:ext cx="998268"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3              </a:t>
          </a:r>
          <a:r>
            <a:rPr lang="en-US" sz="1400" kern="1200"/>
            <a:t>GO Team Initial Budget Session: Allocation</a:t>
          </a:r>
        </a:p>
        <a:p>
          <a:pPr marL="0" lvl="0" indent="0" algn="l" defTabSz="711200" rtl="0">
            <a:lnSpc>
              <a:spcPct val="90000"/>
            </a:lnSpc>
            <a:spcBef>
              <a:spcPct val="0"/>
            </a:spcBef>
            <a:spcAft>
              <a:spcPct val="35000"/>
            </a:spcAft>
            <a:buNone/>
          </a:pPr>
          <a:r>
            <a:rPr lang="en-US" sz="1200" kern="1200">
              <a:solidFill>
                <a:srgbClr val="FF0000"/>
              </a:solidFill>
            </a:rPr>
            <a:t>January 17 – </a:t>
          </a:r>
          <a:r>
            <a:rPr lang="en-US" sz="1200" kern="1200">
              <a:solidFill>
                <a:srgbClr val="FF0000"/>
              </a:solidFill>
              <a:latin typeface="Calibri"/>
            </a:rPr>
            <a:t>early February </a:t>
          </a:r>
          <a:endParaRPr lang="en-US" sz="1200" kern="1200"/>
        </a:p>
      </dsp:txBody>
      <dsp:txXfrm>
        <a:off x="2276027" y="1189355"/>
        <a:ext cx="998268" cy="755805"/>
      </dsp:txXfrm>
    </dsp:sp>
    <dsp:sp modelId="{0B6A4153-48F2-495A-8F36-EF367C3A1F65}">
      <dsp:nvSpPr>
        <dsp:cNvPr id="0" name=""/>
        <dsp:cNvSpPr/>
      </dsp:nvSpPr>
      <dsp:spPr>
        <a:xfrm>
          <a:off x="3043595" y="83368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FBF0191-82AE-4B85-AB7D-420573696E44}">
      <dsp:nvSpPr>
        <dsp:cNvPr id="0" name=""/>
        <dsp:cNvSpPr/>
      </dsp:nvSpPr>
      <dsp:spPr>
        <a:xfrm rot="5400000">
          <a:off x="3545427" y="594366"/>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607999D-1219-4E19-B4D8-80FBD9B53FC0}">
      <dsp:nvSpPr>
        <dsp:cNvPr id="0" name=""/>
        <dsp:cNvSpPr/>
      </dsp:nvSpPr>
      <dsp:spPr>
        <a:xfrm>
          <a:off x="3349076" y="888840"/>
          <a:ext cx="1151773" cy="8526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4         </a:t>
          </a:r>
          <a:r>
            <a:rPr lang="en-US" sz="1400" kern="1200"/>
            <a:t> Principals: Associate Supt. Discussions and Review</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a:t>
          </a:r>
          <a:r>
            <a:rPr lang="en-US" sz="1200" kern="1200">
              <a:solidFill>
                <a:srgbClr val="FF0000"/>
              </a:solidFill>
              <a:latin typeface="Calibri" panose="020F0502020204030204" pitchFamily="34" charset="0"/>
              <a:cs typeface="Times New Roman" panose="02020603050405020304" pitchFamily="18" charset="0"/>
            </a:rPr>
            <a:t> (supports needed, specific challenges, coaching)</a:t>
          </a:r>
          <a:endParaRPr lang="en-US" sz="1200" kern="1200">
            <a:solidFill>
              <a:srgbClr val="FF0000"/>
            </a:solidFill>
          </a:endParaRPr>
        </a:p>
      </dsp:txBody>
      <dsp:txXfrm>
        <a:off x="3349076" y="888840"/>
        <a:ext cx="1151773" cy="852669"/>
      </dsp:txXfrm>
    </dsp:sp>
    <dsp:sp modelId="{14D6D005-BE49-4BAB-95C3-4B8C975E012F}">
      <dsp:nvSpPr>
        <dsp:cNvPr id="0" name=""/>
        <dsp:cNvSpPr/>
      </dsp:nvSpPr>
      <dsp:spPr>
        <a:xfrm>
          <a:off x="4149172" y="524052"/>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0FDA0B3-F01D-4F1B-9F9A-6225954E5703}">
      <dsp:nvSpPr>
        <dsp:cNvPr id="0" name=""/>
        <dsp:cNvSpPr/>
      </dsp:nvSpPr>
      <dsp:spPr>
        <a:xfrm rot="5400000">
          <a:off x="4571861" y="333168"/>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06A2E6F-C869-44E6-99A4-DF2204F37ADC}">
      <dsp:nvSpPr>
        <dsp:cNvPr id="0" name=""/>
        <dsp:cNvSpPr/>
      </dsp:nvSpPr>
      <dsp:spPr>
        <a:xfrm>
          <a:off x="4450827" y="641369"/>
          <a:ext cx="1093537"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100000"/>
            </a:lnSpc>
            <a:spcBef>
              <a:spcPct val="0"/>
            </a:spcBef>
            <a:spcAft>
              <a:spcPts val="0"/>
            </a:spcAft>
            <a:buNone/>
          </a:pPr>
          <a:r>
            <a:rPr lang="en-US" sz="1600" b="1" kern="1200">
              <a:solidFill>
                <a:srgbClr val="000000"/>
              </a:solidFill>
              <a:latin typeface="Arial"/>
              <a:ea typeface="+mn-ea"/>
              <a:cs typeface="+mn-cs"/>
            </a:rPr>
            <a:t>Step 5	</a:t>
          </a:r>
        </a:p>
        <a:p>
          <a:pPr marL="0" lvl="0" indent="0" algn="l" defTabSz="711200">
            <a:lnSpc>
              <a:spcPct val="100000"/>
            </a:lnSpc>
            <a:spcBef>
              <a:spcPct val="0"/>
            </a:spcBef>
            <a:spcAft>
              <a:spcPts val="0"/>
            </a:spcAft>
            <a:buNone/>
          </a:pPr>
          <a:r>
            <a:rPr lang="en-US" sz="1400" kern="1200">
              <a:solidFill>
                <a:srgbClr val="000000">
                  <a:hueOff val="0"/>
                  <a:satOff val="0"/>
                  <a:lumOff val="0"/>
                  <a:alphaOff val="0"/>
                </a:srgbClr>
              </a:solidFill>
              <a:latin typeface="Arial"/>
              <a:ea typeface="+mn-ea"/>
              <a:cs typeface="+mn-cs"/>
            </a:rPr>
            <a:t>GO Team Feedback Session: Draft Budget Presented &amp; Discussed </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 </a:t>
          </a:r>
          <a:r>
            <a:rPr lang="en-US" sz="1200" kern="1200">
              <a:solidFill>
                <a:srgbClr val="FF0000"/>
              </a:solidFill>
              <a:highlight>
                <a:srgbClr val="FFFF00"/>
              </a:highlight>
              <a:latin typeface="Calibri" panose="020F0502020204030204" pitchFamily="34" charset="0"/>
              <a:ea typeface="Times New Roman" panose="02020603050405020304" pitchFamily="18" charset="0"/>
              <a:cs typeface="Times New Roman" panose="02020603050405020304" pitchFamily="18" charset="0"/>
            </a:rPr>
            <a:t>multiple meetings</a:t>
          </a: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 if necessary</a:t>
          </a:r>
        </a:p>
      </dsp:txBody>
      <dsp:txXfrm>
        <a:off x="4450827" y="641369"/>
        <a:ext cx="1093537" cy="755805"/>
      </dsp:txXfrm>
    </dsp:sp>
    <dsp:sp modelId="{83CE1626-AB3F-41DF-AF17-CD304E816755}">
      <dsp:nvSpPr>
        <dsp:cNvPr id="0" name=""/>
        <dsp:cNvSpPr/>
      </dsp:nvSpPr>
      <dsp:spPr>
        <a:xfrm>
          <a:off x="5175606" y="262855"/>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4CD74FB-0076-48E4-A550-69AC7C4860B0}">
      <dsp:nvSpPr>
        <dsp:cNvPr id="0" name=""/>
        <dsp:cNvSpPr/>
      </dsp:nvSpPr>
      <dsp:spPr>
        <a:xfrm rot="5400000">
          <a:off x="5627642" y="71971"/>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815C9C2-7172-49B5-AAA4-580ECA3DFE29}">
      <dsp:nvSpPr>
        <dsp:cNvPr id="0" name=""/>
        <dsp:cNvSpPr/>
      </dsp:nvSpPr>
      <dsp:spPr>
        <a:xfrm>
          <a:off x="5483391" y="356719"/>
          <a:ext cx="1093994"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t>Step 6               </a:t>
          </a:r>
          <a:r>
            <a:rPr lang="en-US" sz="1400" b="0" kern="1200">
              <a:latin typeface="+mn-lt"/>
            </a:rPr>
            <a:t>Principals:</a:t>
          </a:r>
          <a:r>
            <a:rPr lang="en-US" sz="1600" b="1" kern="1200"/>
            <a:t> </a:t>
          </a:r>
          <a:r>
            <a:rPr lang="en-US" sz="1400" b="0" kern="1200">
              <a:solidFill>
                <a:schemeClr val="tx1"/>
              </a:solidFill>
            </a:rPr>
            <a:t>HR Staffing Conferences Begin</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February  26–March 1  </a:t>
          </a:r>
          <a:endParaRPr lang="en-US" sz="1200" kern="1200">
            <a:solidFill>
              <a:srgbClr val="FF0000"/>
            </a:solidFill>
          </a:endParaRPr>
        </a:p>
      </dsp:txBody>
      <dsp:txXfrm>
        <a:off x="5483391" y="356719"/>
        <a:ext cx="1093994" cy="755805"/>
      </dsp:txXfrm>
    </dsp:sp>
    <dsp:sp modelId="{8A8BDF46-5CD7-4385-AD19-1595B30DFB05}">
      <dsp:nvSpPr>
        <dsp:cNvPr id="0" name=""/>
        <dsp:cNvSpPr/>
      </dsp:nvSpPr>
      <dsp:spPr>
        <a:xfrm>
          <a:off x="6231387" y="1658"/>
          <a:ext cx="162687" cy="162687"/>
        </a:xfrm>
        <a:prstGeom prst="triangle">
          <a:avLst>
            <a:gd name="adj" fmla="val 10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A1A3D19-1A7E-45DE-8891-BC02139E754B}">
      <dsp:nvSpPr>
        <dsp:cNvPr id="0" name=""/>
        <dsp:cNvSpPr/>
      </dsp:nvSpPr>
      <dsp:spPr>
        <a:xfrm rot="5400000">
          <a:off x="6662058" y="-189225"/>
          <a:ext cx="573967" cy="955068"/>
        </a:xfrm>
        <a:prstGeom prst="corner">
          <a:avLst>
            <a:gd name="adj1" fmla="val 16120"/>
            <a:gd name="adj2" fmla="val 1611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BFC99F0-AC0E-4E80-8864-5ADBF875329D}">
      <dsp:nvSpPr>
        <dsp:cNvPr id="0" name=""/>
        <dsp:cNvSpPr/>
      </dsp:nvSpPr>
      <dsp:spPr>
        <a:xfrm>
          <a:off x="6556247" y="114703"/>
          <a:ext cx="862241" cy="7558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a:lnSpc>
              <a:spcPct val="90000"/>
            </a:lnSpc>
            <a:spcBef>
              <a:spcPct val="0"/>
            </a:spcBef>
            <a:spcAft>
              <a:spcPct val="35000"/>
            </a:spcAft>
            <a:buNone/>
          </a:pPr>
          <a:r>
            <a:rPr lang="en-US" sz="1600" b="1" kern="1200">
              <a:solidFill>
                <a:schemeClr val="tx1"/>
              </a:solidFill>
            </a:rPr>
            <a:t>Step 7      </a:t>
          </a:r>
          <a:r>
            <a:rPr lang="en-US" sz="1400" kern="1200"/>
            <a:t>GO Team Final Budget Approval Meeting</a:t>
          </a:r>
        </a:p>
        <a:p>
          <a:pPr marL="0" lvl="0" indent="0" algn="l" defTabSz="711200">
            <a:lnSpc>
              <a:spcPct val="90000"/>
            </a:lnSpc>
            <a:spcBef>
              <a:spcPct val="0"/>
            </a:spcBef>
            <a:spcAft>
              <a:spcPct val="35000"/>
            </a:spcAft>
            <a:buNone/>
          </a:pPr>
          <a:r>
            <a:rPr lang="en-US" sz="1200" kern="1200">
              <a:solidFill>
                <a:srgbClr val="FF0000"/>
              </a:solidFill>
              <a:latin typeface="Calibri" panose="020F0502020204030204" pitchFamily="34" charset="0"/>
              <a:ea typeface="Times New Roman" panose="02020603050405020304" pitchFamily="18" charset="0"/>
              <a:cs typeface="Times New Roman" panose="02020603050405020304" pitchFamily="18" charset="0"/>
            </a:rPr>
            <a:t>Budgets Approved by  March 15 </a:t>
          </a:r>
          <a:endParaRPr lang="en-US" sz="1200" b="1" kern="1200">
            <a:solidFill>
              <a:srgbClr val="FF0000"/>
            </a:solidFill>
          </a:endParaRPr>
        </a:p>
      </dsp:txBody>
      <dsp:txXfrm>
        <a:off x="6556247" y="114703"/>
        <a:ext cx="862241" cy="7558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EB3A0-4736-4CF8-BA9C-D22820D222B9}">
      <dsp:nvSpPr>
        <dsp:cNvPr id="0" name=""/>
        <dsp:cNvSpPr/>
      </dsp:nvSpPr>
      <dsp:spPr>
        <a:xfrm>
          <a:off x="-25524" y="376665"/>
          <a:ext cx="8876157" cy="90775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7165D1-CF0C-40A8-93E4-3D78C66F5F20}">
      <dsp:nvSpPr>
        <dsp:cNvPr id="0" name=""/>
        <dsp:cNvSpPr/>
      </dsp:nvSpPr>
      <dsp:spPr>
        <a:xfrm>
          <a:off x="139498" y="680522"/>
          <a:ext cx="300628" cy="30004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E65AD20-1A20-46D0-904F-B0199D7F0F33}">
      <dsp:nvSpPr>
        <dsp:cNvPr id="0" name=""/>
        <dsp:cNvSpPr/>
      </dsp:nvSpPr>
      <dsp:spPr>
        <a:xfrm>
          <a:off x="605149" y="556502"/>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budget represents an investment plan for our school’s students, employees and the community as a whole.</a:t>
          </a:r>
        </a:p>
      </dsp:txBody>
      <dsp:txXfrm>
        <a:off x="605149" y="556502"/>
        <a:ext cx="8188121" cy="647816"/>
      </dsp:txXfrm>
    </dsp:sp>
    <dsp:sp modelId="{805B4116-8872-409C-9BBD-1612E432A217}">
      <dsp:nvSpPr>
        <dsp:cNvPr id="0" name=""/>
        <dsp:cNvSpPr/>
      </dsp:nvSpPr>
      <dsp:spPr>
        <a:xfrm>
          <a:off x="-25524" y="1446374"/>
          <a:ext cx="8876157" cy="84826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9DC135-1D47-4E72-B55A-66A8F00D5928}">
      <dsp:nvSpPr>
        <dsp:cNvPr id="0" name=""/>
        <dsp:cNvSpPr/>
      </dsp:nvSpPr>
      <dsp:spPr>
        <a:xfrm>
          <a:off x="139498" y="1720484"/>
          <a:ext cx="300628" cy="30004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2BAD217-017C-474F-AA81-C9C89BF6F0E2}">
      <dsp:nvSpPr>
        <dsp:cNvPr id="0" name=""/>
        <dsp:cNvSpPr/>
      </dsp:nvSpPr>
      <dsp:spPr>
        <a:xfrm>
          <a:off x="605149" y="1597740"/>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budget recommendations are tied directly to the school’s strategic vision and direction.</a:t>
          </a:r>
        </a:p>
      </dsp:txBody>
      <dsp:txXfrm>
        <a:off x="605149" y="1597740"/>
        <a:ext cx="8188121" cy="647816"/>
      </dsp:txXfrm>
    </dsp:sp>
    <dsp:sp modelId="{30F25B1F-5247-4B01-A07E-C05895440AEF}">
      <dsp:nvSpPr>
        <dsp:cNvPr id="0" name=""/>
        <dsp:cNvSpPr/>
      </dsp:nvSpPr>
      <dsp:spPr>
        <a:xfrm>
          <a:off x="-25524" y="2456588"/>
          <a:ext cx="8876157" cy="83263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A377D4-0913-47A8-8629-0DCD3C2E3805}">
      <dsp:nvSpPr>
        <dsp:cNvPr id="0" name=""/>
        <dsp:cNvSpPr/>
      </dsp:nvSpPr>
      <dsp:spPr>
        <a:xfrm>
          <a:off x="139498" y="2722883"/>
          <a:ext cx="300628" cy="30004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BE4DFAB-966A-47F3-BD5F-75688D5ECCE9}">
      <dsp:nvSpPr>
        <dsp:cNvPr id="0" name=""/>
        <dsp:cNvSpPr/>
      </dsp:nvSpPr>
      <dsp:spPr>
        <a:xfrm>
          <a:off x="605149" y="2600139"/>
          <a:ext cx="8188121"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The proposed budget for the general operations of the school are reflected at $______</a:t>
          </a:r>
        </a:p>
      </dsp:txBody>
      <dsp:txXfrm>
        <a:off x="605149" y="2600139"/>
        <a:ext cx="8188121" cy="647816"/>
      </dsp:txXfrm>
    </dsp:sp>
    <dsp:sp modelId="{5287CAD5-57D7-4C4C-B5E6-B72116E119BF}">
      <dsp:nvSpPr>
        <dsp:cNvPr id="0" name=""/>
        <dsp:cNvSpPr/>
      </dsp:nvSpPr>
      <dsp:spPr>
        <a:xfrm>
          <a:off x="-25524" y="3451173"/>
          <a:ext cx="8876157" cy="1347664"/>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5624F1B-DDED-4559-AC6B-006DAA556F94}">
      <dsp:nvSpPr>
        <dsp:cNvPr id="0" name=""/>
        <dsp:cNvSpPr/>
      </dsp:nvSpPr>
      <dsp:spPr>
        <a:xfrm>
          <a:off x="139498" y="3974985"/>
          <a:ext cx="300628" cy="300041"/>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A8464A3-EF27-4728-9233-CA8FC47AC5C0}">
      <dsp:nvSpPr>
        <dsp:cNvPr id="0" name=""/>
        <dsp:cNvSpPr/>
      </dsp:nvSpPr>
      <dsp:spPr>
        <a:xfrm>
          <a:off x="496738" y="3852241"/>
          <a:ext cx="8404942" cy="6478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61" tIns="68561" rIns="68561" bIns="68561" numCol="1" spcCol="1270" anchor="ctr" anchorCtr="0">
          <a:noAutofit/>
        </a:bodyPr>
        <a:lstStyle/>
        <a:p>
          <a:pPr marL="0" lvl="0" indent="0" algn="l" defTabSz="800100">
            <a:lnSpc>
              <a:spcPct val="90000"/>
            </a:lnSpc>
            <a:spcBef>
              <a:spcPct val="0"/>
            </a:spcBef>
            <a:spcAft>
              <a:spcPct val="35000"/>
            </a:spcAft>
            <a:buNone/>
          </a:pPr>
          <a:r>
            <a:rPr lang="en-US" sz="1800" kern="1200"/>
            <a:t>This investment plan for FY25 accommodates a student population that is projected to be _____ students, which is a increase/decrease of ______ students from FY24.</a:t>
          </a:r>
        </a:p>
      </dsp:txBody>
      <dsp:txXfrm>
        <a:off x="496738" y="3852241"/>
        <a:ext cx="8404942" cy="647816"/>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9/3/layout/StepUpProcess">
  <dgm:title val=""/>
  <dgm:desc val=""/>
  <dgm:catLst>
    <dgm:cat type="process" pri="13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bL"/>
          <dgm:param type="flowDir" val="row"/>
          <dgm:param type="off" val="off"/>
          <dgm:param type="bkpt" val="fixed"/>
          <dgm:param type="bkPtFixedVal" val="1"/>
        </dgm:alg>
      </dgm:if>
      <dgm:else name="Name2">
        <dgm:alg type="snake">
          <dgm:param type="grDir" val="bR"/>
          <dgm:param type="flowDir" val="row"/>
          <dgm:param type="off" val="off"/>
          <dgm:param type="bkpt" val="fixed"/>
          <dgm:param type="bkPtFixedVal" val="1"/>
        </dgm:alg>
      </dgm:else>
    </dgm:choose>
    <dgm:shape xmlns:r="http://schemas.openxmlformats.org/officeDocument/2006/relationships" r:blip="">
      <dgm:adjLst/>
    </dgm:shape>
    <dgm:constrLst>
      <dgm:constr type="alignOff" forName="rootnode" val="1"/>
      <dgm:constr type="primFontSz" for="des" ptType="node" op="equ" val="65"/>
      <dgm:constr type="w" for="ch" forName="composite" refType="w"/>
      <dgm:constr type="h" for="ch" forName="composite" refType="h"/>
      <dgm:constr type="sp" refType="h" refFor="ch" refForName="composite" op="equ" fact="-0.765"/>
      <dgm:constr type="w" for="ch" forName="sibTrans" refType="w" fact="0.103"/>
      <dgm:constr type="h" for="ch" forName="sibTrans" refType="h" fact="0.103"/>
    </dgm:constrLst>
    <dgm:forEach name="nodesForEach" axis="ch" ptType="node">
      <dgm:layoutNode name="composite">
        <dgm:alg type="composite">
          <dgm:param type="ar" val="0.861"/>
        </dgm:alg>
        <dgm:shape xmlns:r="http://schemas.openxmlformats.org/officeDocument/2006/relationships" r:blip="">
          <dgm:adjLst/>
        </dgm:shape>
        <dgm:choose name="Name3">
          <dgm:if name="Name4" func="var" arg="dir" op="equ" val="norm">
            <dgm:constrLst>
              <dgm:constr type="l" for="ch" forName="LShape" refType="w" fact="0"/>
              <dgm:constr type="t" for="ch" forName="LShape" refType="h" fact="0.2347"/>
              <dgm:constr type="w" for="ch" forName="LShape" refType="w" fact="0.998"/>
              <dgm:constr type="h" for="ch" forName="LShape" refType="h" fact="0.5164"/>
              <dgm:constr type="r" for="ch" forName="ParentText" refType="w"/>
              <dgm:constr type="t" for="ch" forName="ParentText" refType="h" fact="0.32"/>
              <dgm:constr type="w" for="ch" forName="ParentText" refType="w" fact="0.901"/>
              <dgm:constr type="h" for="ch" forName="ParentText" refType="h" fact="0.68"/>
              <dgm:constr type="l" for="ch" forName="Triangle" refType="w" fact="0.83"/>
              <dgm:constr type="t" for="ch" forName="Triangle" refType="h" fact="0"/>
              <dgm:constr type="w" for="ch" forName="Triangle" refType="w" fact="0.17"/>
              <dgm:constr type="h" for="ch" forName="Triangle" refType="w" refFor="ch" refForName="Triangle"/>
            </dgm:constrLst>
          </dgm:if>
          <dgm:else name="Name5">
            <dgm:constrLst>
              <dgm:constr type="l" for="ch" forName="LShape" refType="w" fact="0.002"/>
              <dgm:constr type="t" for="ch" forName="LShape" refType="h" fact="0.2347"/>
              <dgm:constr type="w" for="ch" forName="LShape" refType="w"/>
              <dgm:constr type="h" for="ch" forName="LShape" refType="h" fact="0.5164"/>
              <dgm:constr type="l" for="ch" forName="ParentText" refType="w" fact="0"/>
              <dgm:constr type="t" for="ch" forName="ParentText" refType="h" fact="0.32"/>
              <dgm:constr type="w" for="ch" forName="ParentText" refType="w" fact="0.902"/>
              <dgm:constr type="h" for="ch" forName="ParentText" refType="h" fact="0.68"/>
              <dgm:constr type="l" for="ch" forName="Triangle" refType="w" fact="0"/>
              <dgm:constr type="t" for="ch" forName="Triangle" refType="h" fact="0"/>
              <dgm:constr type="w" for="ch" forName="Triangle" refType="w" fact="0.17"/>
              <dgm:constr type="h" for="ch" forName="Triangle" refType="w" refFor="ch" refForName="Triangle"/>
            </dgm:constrLst>
          </dgm:else>
        </dgm:choose>
        <dgm:layoutNode name="LShape" styleLbl="alignNode1">
          <dgm:alg type="sp"/>
          <dgm:choose name="Name6">
            <dgm:if name="Name7" func="var" arg="dir" op="equ" val="norm">
              <dgm:shape xmlns:r="http://schemas.openxmlformats.org/officeDocument/2006/relationships" rot="90" type="corner" r:blip="">
                <dgm:adjLst>
                  <dgm:adj idx="1" val="0.1612"/>
                  <dgm:adj idx="2" val="0.1611"/>
                </dgm:adjLst>
              </dgm:shape>
            </dgm:if>
            <dgm:else name="Name8">
              <dgm:shape xmlns:r="http://schemas.openxmlformats.org/officeDocument/2006/relationships" rot="180" type="corner" r:blip="">
                <dgm:adjLst>
                  <dgm:adj idx="1" val="0.1612"/>
                  <dgm:adj idx="2" val="0.1611"/>
                </dgm:adjLst>
              </dgm:shape>
            </dgm:else>
          </dgm:choose>
          <dgm:presOf/>
        </dgm:layoutNode>
        <dgm:layoutNode name="ParentText"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followSib" ptType="node" func="cnt" op="gte" val="1">
            <dgm:layoutNode name="Triangle" styleLbl="alignNode1">
              <dgm:alg type="sp"/>
              <dgm:choose name="Name11">
                <dgm:if name="Name12" func="var" arg="dir" op="equ" val="norm">
                  <dgm:shape xmlns:r="http://schemas.openxmlformats.org/officeDocument/2006/relationships" type="triangle" r:blip="">
                    <dgm:adjLst>
                      <dgm:adj idx="1" val="1"/>
                    </dgm:adjLst>
                  </dgm:shape>
                </dgm:if>
                <dgm:else name="Name13">
                  <dgm:shape xmlns:r="http://schemas.openxmlformats.org/officeDocument/2006/relationships" rot="90" type="triangle" r:blip="">
                    <dgm:adjLst>
                      <dgm:adj idx="1" val="1"/>
                    </dgm:adjLst>
                  </dgm:shape>
                </dgm:else>
              </dgm:choose>
              <dgm:presOf/>
            </dgm:layoutNode>
          </dgm:if>
          <dgm:else name="Name14"/>
        </dgm:choose>
      </dgm:layoutNode>
      <dgm:forEach name="sibTransForEach" axis="followSib" ptType="sibTrans" cnt="1">
        <dgm:layoutNode name="sibTrans">
          <dgm:alg type="composite">
            <dgm:param type="ar" val="0.861"/>
          </dgm:alg>
          <dgm:constrLst>
            <dgm:constr type="w" for="ch" forName="space" refType="w"/>
            <dgm:constr type="h" for="ch" forName="space" refType="w"/>
          </dgm:constrLst>
          <dgm:layoutNode name="space" styleLbl="alignNode1">
            <dgm:alg type="sp"/>
            <dgm:shape xmlns:r="http://schemas.openxmlformats.org/officeDocument/2006/relationships" r:blip="">
              <dgm:adjLst/>
            </dgm:shape>
            <dgm:presOf/>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4"/>
            <a:ext cx="3044154" cy="467363"/>
          </a:xfrm>
          <a:prstGeom prst="rect">
            <a:avLst/>
          </a:prstGeom>
        </p:spPr>
        <p:txBody>
          <a:bodyPr vert="horz" lIns="92519" tIns="46259" rIns="92519" bIns="46259" rtlCol="0"/>
          <a:lstStyle>
            <a:lvl1pPr algn="l">
              <a:defRPr sz="1200"/>
            </a:lvl1pPr>
          </a:lstStyle>
          <a:p>
            <a:endParaRPr lang="en-US"/>
          </a:p>
        </p:txBody>
      </p:sp>
      <p:sp>
        <p:nvSpPr>
          <p:cNvPr id="3" name="Date Placeholder 2"/>
          <p:cNvSpPr>
            <a:spLocks noGrp="1"/>
          </p:cNvSpPr>
          <p:nvPr>
            <p:ph type="dt" sz="quarter" idx="1"/>
          </p:nvPr>
        </p:nvSpPr>
        <p:spPr>
          <a:xfrm>
            <a:off x="3977333" y="4"/>
            <a:ext cx="3044153" cy="467363"/>
          </a:xfrm>
          <a:prstGeom prst="rect">
            <a:avLst/>
          </a:prstGeom>
        </p:spPr>
        <p:txBody>
          <a:bodyPr vert="horz" lIns="92519" tIns="46259" rIns="92519" bIns="46259" rtlCol="0"/>
          <a:lstStyle>
            <a:lvl1pPr algn="r">
              <a:defRPr sz="1200"/>
            </a:lvl1pPr>
          </a:lstStyle>
          <a:p>
            <a:fld id="{059F52E2-F1DE-46D3-BACC-78119557B962}" type="datetimeFigureOut">
              <a:rPr lang="en-US" smtClean="0"/>
              <a:t>2/14/2024</a:t>
            </a:fld>
            <a:endParaRPr lang="en-US"/>
          </a:p>
        </p:txBody>
      </p:sp>
      <p:sp>
        <p:nvSpPr>
          <p:cNvPr id="4" name="Footer Placeholder 3"/>
          <p:cNvSpPr>
            <a:spLocks noGrp="1"/>
          </p:cNvSpPr>
          <p:nvPr>
            <p:ph type="ftr" sz="quarter" idx="2"/>
          </p:nvPr>
        </p:nvSpPr>
        <p:spPr>
          <a:xfrm>
            <a:off x="6" y="8841740"/>
            <a:ext cx="3044154" cy="467363"/>
          </a:xfrm>
          <a:prstGeom prst="rect">
            <a:avLst/>
          </a:prstGeom>
        </p:spPr>
        <p:txBody>
          <a:bodyPr vert="horz" lIns="92519" tIns="46259" rIns="92519" bIns="46259" rtlCol="0" anchor="b"/>
          <a:lstStyle>
            <a:lvl1pPr algn="l">
              <a:defRPr sz="1200"/>
            </a:lvl1pPr>
          </a:lstStyle>
          <a:p>
            <a:endParaRPr lang="en-US"/>
          </a:p>
        </p:txBody>
      </p:sp>
      <p:sp>
        <p:nvSpPr>
          <p:cNvPr id="5" name="Slide Number Placeholder 4"/>
          <p:cNvSpPr>
            <a:spLocks noGrp="1"/>
          </p:cNvSpPr>
          <p:nvPr>
            <p:ph type="sldNum" sz="quarter" idx="3"/>
          </p:nvPr>
        </p:nvSpPr>
        <p:spPr>
          <a:xfrm>
            <a:off x="3977333" y="8841740"/>
            <a:ext cx="3044153" cy="467363"/>
          </a:xfrm>
          <a:prstGeom prst="rect">
            <a:avLst/>
          </a:prstGeom>
        </p:spPr>
        <p:txBody>
          <a:bodyPr vert="horz" lIns="92519" tIns="46259" rIns="92519" bIns="46259" rtlCol="0" anchor="b"/>
          <a:lstStyle>
            <a:lvl1pPr algn="r">
              <a:defRPr sz="1200"/>
            </a:lvl1pPr>
          </a:lstStyle>
          <a:p>
            <a:fld id="{4FE15C78-6CC8-4FB4-9DD6-3BEF9917CD66}" type="slidenum">
              <a:rPr lang="en-US" smtClean="0"/>
              <a:t>‹#›</a:t>
            </a:fld>
            <a:endParaRPr lang="en-US"/>
          </a:p>
        </p:txBody>
      </p:sp>
    </p:spTree>
    <p:extLst>
      <p:ext uri="{BB962C8B-B14F-4D97-AF65-F5344CB8AC3E}">
        <p14:creationId xmlns:p14="http://schemas.microsoft.com/office/powerpoint/2010/main" val="32593470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0"/>
            <a:ext cx="3043344" cy="467071"/>
          </a:xfrm>
          <a:prstGeom prst="rect">
            <a:avLst/>
          </a:prstGeom>
        </p:spPr>
        <p:txBody>
          <a:bodyPr vert="horz" lIns="93537" tIns="46768" rIns="93537" bIns="46768" rtlCol="0"/>
          <a:lstStyle>
            <a:lvl1pPr algn="l">
              <a:defRPr sz="1200"/>
            </a:lvl1pPr>
          </a:lstStyle>
          <a:p>
            <a:endParaRPr lang="en-US"/>
          </a:p>
        </p:txBody>
      </p:sp>
      <p:sp>
        <p:nvSpPr>
          <p:cNvPr id="3" name="Date Placeholder 2"/>
          <p:cNvSpPr>
            <a:spLocks noGrp="1"/>
          </p:cNvSpPr>
          <p:nvPr>
            <p:ph type="dt" idx="1"/>
          </p:nvPr>
        </p:nvSpPr>
        <p:spPr>
          <a:xfrm>
            <a:off x="3978133" y="0"/>
            <a:ext cx="3043344" cy="467071"/>
          </a:xfrm>
          <a:prstGeom prst="rect">
            <a:avLst/>
          </a:prstGeom>
        </p:spPr>
        <p:txBody>
          <a:bodyPr vert="horz" lIns="93537" tIns="46768" rIns="93537" bIns="46768" rtlCol="0"/>
          <a:lstStyle>
            <a:lvl1pPr algn="r">
              <a:defRPr sz="1200"/>
            </a:lvl1pPr>
          </a:lstStyle>
          <a:p>
            <a:fld id="{7B299F97-F58F-4790-8A4D-46307B570D7F}" type="datetimeFigureOut">
              <a:rPr lang="en-US" smtClean="0"/>
              <a:t>2/14/2024</a:t>
            </a:fld>
            <a:endParaRPr lang="en-US"/>
          </a:p>
        </p:txBody>
      </p:sp>
      <p:sp>
        <p:nvSpPr>
          <p:cNvPr id="4" name="Slide Image Placeholder 3"/>
          <p:cNvSpPr>
            <a:spLocks noGrp="1" noRot="1" noChangeAspect="1"/>
          </p:cNvSpPr>
          <p:nvPr>
            <p:ph type="sldImg" idx="2"/>
          </p:nvPr>
        </p:nvSpPr>
        <p:spPr>
          <a:xfrm>
            <a:off x="720725" y="1165225"/>
            <a:ext cx="5581650" cy="3140075"/>
          </a:xfrm>
          <a:prstGeom prst="rect">
            <a:avLst/>
          </a:prstGeom>
          <a:noFill/>
          <a:ln w="12700">
            <a:solidFill>
              <a:prstClr val="black"/>
            </a:solidFill>
          </a:ln>
        </p:spPr>
        <p:txBody>
          <a:bodyPr vert="horz" lIns="93537" tIns="46768" rIns="93537" bIns="46768" rtlCol="0" anchor="ctr"/>
          <a:lstStyle/>
          <a:p>
            <a:endParaRPr lang="en-US"/>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537" tIns="46768" rIns="93537" bIns="467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842034"/>
            <a:ext cx="3043344" cy="467070"/>
          </a:xfrm>
          <a:prstGeom prst="rect">
            <a:avLst/>
          </a:prstGeom>
        </p:spPr>
        <p:txBody>
          <a:bodyPr vert="horz" lIns="93537" tIns="46768" rIns="93537" bIns="46768" rtlCol="0" anchor="b"/>
          <a:lstStyle>
            <a:lvl1pPr algn="l">
              <a:defRPr sz="1200"/>
            </a:lvl1pPr>
          </a:lstStyle>
          <a:p>
            <a:endParaRPr lang="en-US"/>
          </a:p>
        </p:txBody>
      </p:sp>
      <p:sp>
        <p:nvSpPr>
          <p:cNvPr id="7" name="Slide Number Placeholder 6"/>
          <p:cNvSpPr>
            <a:spLocks noGrp="1"/>
          </p:cNvSpPr>
          <p:nvPr>
            <p:ph type="sldNum" sz="quarter" idx="5"/>
          </p:nvPr>
        </p:nvSpPr>
        <p:spPr>
          <a:xfrm>
            <a:off x="3978133" y="8842034"/>
            <a:ext cx="3043344" cy="467070"/>
          </a:xfrm>
          <a:prstGeom prst="rect">
            <a:avLst/>
          </a:prstGeom>
        </p:spPr>
        <p:txBody>
          <a:bodyPr vert="horz" lIns="93537" tIns="46768" rIns="93537" bIns="46768" rtlCol="0" anchor="b"/>
          <a:lstStyle>
            <a:lvl1pPr algn="r">
              <a:defRPr sz="1200"/>
            </a:lvl1pPr>
          </a:lstStyle>
          <a:p>
            <a:fld id="{06FECA5B-CB69-434F-96AB-1E7E18E86F8F}" type="slidenum">
              <a:rPr lang="en-US" smtClean="0"/>
              <a:t>‹#›</a:t>
            </a:fld>
            <a:endParaRPr lang="en-US"/>
          </a:p>
        </p:txBody>
      </p:sp>
    </p:spTree>
    <p:extLst>
      <p:ext uri="{BB962C8B-B14F-4D97-AF65-F5344CB8AC3E}">
        <p14:creationId xmlns:p14="http://schemas.microsoft.com/office/powerpoint/2010/main" val="207322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Good Morning/Afternoon! Today we begin the process of planning our school’s budget for FY23. I know we are all here for the same reason and that is ensuring success for all (enter school name) students. This meeting is to provide an overview of the draft budget and for you to give feedback on the draft budget. </a:t>
            </a:r>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379408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For FY23, APS is continuing to increase equity within the District and the flexibility principals have in regards to our schools budgeted funds. The new Student Success Funding Model (SSF) allocates dollars to schools based on the number of enrolled students and receives a funding "weight" based on need.  This year, student characteristics were weighted based on:</a:t>
            </a:r>
          </a:p>
          <a:p>
            <a:pPr eaLnBrk="0" hangingPunct="0"/>
            <a:r>
              <a:rPr lang="en-US"/>
              <a:t> </a:t>
            </a:r>
          </a:p>
          <a:p>
            <a:pPr lvl="0" eaLnBrk="0" hangingPunct="0"/>
            <a:r>
              <a:rPr lang="en-US"/>
              <a:t>Grade Level –</a:t>
            </a:r>
          </a:p>
          <a:p>
            <a:pPr lvl="1" eaLnBrk="0" hangingPunct="0"/>
            <a:r>
              <a:rPr lang="en-US"/>
              <a:t>K-12</a:t>
            </a:r>
          </a:p>
          <a:p>
            <a:pPr lvl="0" eaLnBrk="0" hangingPunct="0"/>
            <a:r>
              <a:rPr lang="en-US"/>
              <a:t>Poverty – Weighted for all Direct Certification enrolled students.</a:t>
            </a:r>
          </a:p>
          <a:p>
            <a:pPr lvl="0" eaLnBrk="0" hangingPunct="0"/>
            <a:r>
              <a:rPr lang="en-US"/>
              <a:t>Beginning Performance – Weighted Middle School and High School students entering with beginner’s performance on milestones.</a:t>
            </a:r>
          </a:p>
          <a:p>
            <a:pPr lvl="0" eaLnBrk="0" hangingPunct="0"/>
            <a:r>
              <a:rPr lang="en-US"/>
              <a:t>ESOL – Weighted for all ESOL designated students in order to supplement due to ESOL staff being locked.</a:t>
            </a:r>
          </a:p>
          <a:p>
            <a:pPr lvl="0" eaLnBrk="0" hangingPunct="0"/>
            <a:r>
              <a:rPr lang="en-US"/>
              <a:t>Special Education - Weighted for all Special Education students.</a:t>
            </a:r>
          </a:p>
          <a:p>
            <a:pPr lvl="0" eaLnBrk="0" hangingPunct="0"/>
            <a:r>
              <a:rPr lang="en-US"/>
              <a:t>Gifted – Weighted and measured by number of students in the Gifted Program</a:t>
            </a:r>
          </a:p>
          <a:p>
            <a:pPr lvl="0" eaLnBrk="0" hangingPunct="0"/>
            <a:r>
              <a:rPr lang="en-US"/>
              <a:t>Small School Supplement – Weighted for low enrollment schools</a:t>
            </a:r>
          </a:p>
          <a:p>
            <a:pPr lvl="1" eaLnBrk="0" hangingPunct="0"/>
            <a:r>
              <a:rPr lang="en-US"/>
              <a:t>ES – 500</a:t>
            </a:r>
          </a:p>
          <a:p>
            <a:pPr lvl="1" eaLnBrk="0" hangingPunct="0"/>
            <a:r>
              <a:rPr lang="en-US"/>
              <a:t>MS – 600</a:t>
            </a:r>
          </a:p>
          <a:p>
            <a:pPr lvl="1" eaLnBrk="0" hangingPunct="0"/>
            <a:r>
              <a:rPr lang="en-US"/>
              <a:t>HS – 700</a:t>
            </a:r>
          </a:p>
          <a:p>
            <a:r>
              <a:rPr lang="en-US"/>
              <a:t> </a:t>
            </a:r>
          </a:p>
          <a:p>
            <a:r>
              <a:rPr lang="en-US"/>
              <a:t>As you can see, our projected enrollment for FY23 is _______, we increased/decreased by __________ from last year.</a:t>
            </a:r>
          </a:p>
          <a:p>
            <a:endParaRPr lang="en-US"/>
          </a:p>
          <a:p>
            <a:r>
              <a:rPr lang="en-US"/>
              <a:t>We received the following weights for our student characteristics: </a:t>
            </a:r>
            <a:r>
              <a:rPr lang="en-US" b="1" i="1"/>
              <a:t>(Below is just for the script, principals need to insert their school’s characteristics)</a:t>
            </a:r>
            <a:endParaRPr lang="en-US" sz="1400"/>
          </a:p>
          <a:p>
            <a:r>
              <a:rPr lang="en-US"/>
              <a:t> </a:t>
            </a:r>
            <a:endParaRPr lang="en-US" sz="1400"/>
          </a:p>
          <a:p>
            <a:r>
              <a:rPr lang="en-US"/>
              <a:t>Grade Level</a:t>
            </a:r>
            <a:endParaRPr lang="en-US" sz="1400"/>
          </a:p>
          <a:p>
            <a:r>
              <a:rPr lang="en-US"/>
              <a:t>Poverty</a:t>
            </a:r>
            <a:endParaRPr lang="en-US" sz="1400"/>
          </a:p>
          <a:p>
            <a:r>
              <a:rPr lang="en-US"/>
              <a:t>Special Education</a:t>
            </a:r>
            <a:endParaRPr lang="en-US" sz="1400"/>
          </a:p>
          <a:p>
            <a:r>
              <a:rPr lang="en-US"/>
              <a:t>Gifted</a:t>
            </a:r>
            <a:endParaRPr lang="en-US" sz="1400"/>
          </a:p>
          <a:p>
            <a:r>
              <a:rPr lang="en-US"/>
              <a:t>Gifted Supplement</a:t>
            </a:r>
            <a:endParaRPr lang="en-US" sz="1400"/>
          </a:p>
          <a:p>
            <a:r>
              <a:rPr lang="en-US"/>
              <a:t>ELL</a:t>
            </a:r>
            <a:endParaRPr lang="en-US" sz="1400"/>
          </a:p>
          <a:p>
            <a:r>
              <a:rPr lang="en-US"/>
              <a:t>Small School Supplement</a:t>
            </a:r>
            <a:endParaRPr lang="en-US" sz="1400"/>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14</a:t>
            </a:fld>
            <a:endParaRPr lang="en-US"/>
          </a:p>
        </p:txBody>
      </p:sp>
    </p:spTree>
    <p:extLst>
      <p:ext uri="{BB962C8B-B14F-4D97-AF65-F5344CB8AC3E}">
        <p14:creationId xmlns:p14="http://schemas.microsoft.com/office/powerpoint/2010/main" val="126589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Additionally, we received money for signature programming, turnaround</a:t>
            </a:r>
            <a:r>
              <a:rPr lang="en-US" baseline="0"/>
              <a:t>, Title I and FTE Allotments. </a:t>
            </a:r>
            <a:endParaRPr lang="en-US"/>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15</a:t>
            </a:fld>
            <a:endParaRPr lang="en-US"/>
          </a:p>
        </p:txBody>
      </p:sp>
    </p:spTree>
    <p:extLst>
      <p:ext uri="{BB962C8B-B14F-4D97-AF65-F5344CB8AC3E}">
        <p14:creationId xmlns:p14="http://schemas.microsoft.com/office/powerpoint/2010/main" val="113571494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In</a:t>
            </a:r>
            <a:r>
              <a:rPr lang="en-US" baseline="0"/>
              <a:t> February, we will meet again to discuss</a:t>
            </a:r>
            <a:r>
              <a:rPr lang="en-US"/>
              <a:t> how the school’s budget has been allocated to support the programmatic needs and FY23 key strategic priorities. </a:t>
            </a:r>
          </a:p>
          <a:p>
            <a:endParaRPr lang="en-US"/>
          </a:p>
          <a:p>
            <a:r>
              <a:rPr lang="en-US"/>
              <a:t>If think we need to continue our budget conversations, we will schedule additional meetings. My goal is to make sure your voices are reflected in our school’s budget.</a:t>
            </a:r>
          </a:p>
          <a:p>
            <a:endParaRPr lang="en-US"/>
          </a:p>
          <a:p>
            <a:pPr lvl="0"/>
            <a:r>
              <a:rPr lang="en-US"/>
              <a:t>I will also be meeting with my Associate Superintendent, program managers and other key leaders to go over our budget and to make sure the school is meeting the standards of service and appropriately staffing.</a:t>
            </a:r>
          </a:p>
          <a:p>
            <a:pPr lvl="0"/>
            <a:endParaRPr lang="en-US"/>
          </a:p>
          <a:p>
            <a:pPr lvl="0"/>
            <a:r>
              <a:rPr lang="en-US"/>
              <a:t>During the week of Feb. 24</a:t>
            </a:r>
            <a:r>
              <a:rPr lang="en-US" baseline="30000"/>
              <a:t>th</a:t>
            </a:r>
            <a:r>
              <a:rPr lang="en-US"/>
              <a:t> -March 2</a:t>
            </a:r>
            <a:r>
              <a:rPr lang="en-US" baseline="30000"/>
              <a:t>nd</a:t>
            </a:r>
            <a:r>
              <a:rPr lang="en-US"/>
              <a:t> , HR Staffing Conferences will be held.  At this meeting, I will present my plan for staff utilization, resource distribution and plan for staffing implications.</a:t>
            </a:r>
          </a:p>
          <a:p>
            <a:pPr lvl="0"/>
            <a:endParaRPr lang="en-US"/>
          </a:p>
          <a:p>
            <a:pPr lvl="0"/>
            <a:r>
              <a:rPr lang="en-US"/>
              <a:t>We will need to approve the budget at the ________ meeting.</a:t>
            </a:r>
          </a:p>
        </p:txBody>
      </p:sp>
      <p:sp>
        <p:nvSpPr>
          <p:cNvPr id="4" name="Slide Number Placeholder 3"/>
          <p:cNvSpPr>
            <a:spLocks noGrp="1"/>
          </p:cNvSpPr>
          <p:nvPr>
            <p:ph type="sldNum" sz="quarter" idx="10"/>
          </p:nvPr>
        </p:nvSpPr>
        <p:spPr/>
        <p:txBody>
          <a:bodyPr/>
          <a:lstStyle/>
          <a:p>
            <a:fld id="{06FECA5B-CB69-434F-96AB-1E7E18E86F8F}" type="slidenum">
              <a:rPr lang="en-US" smtClean="0"/>
              <a:t>16</a:t>
            </a:fld>
            <a:endParaRPr lang="en-US"/>
          </a:p>
        </p:txBody>
      </p:sp>
    </p:spTree>
    <p:extLst>
      <p:ext uri="{BB962C8B-B14F-4D97-AF65-F5344CB8AC3E}">
        <p14:creationId xmlns:p14="http://schemas.microsoft.com/office/powerpoint/2010/main" val="53750775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IF YOU FEEL YOUR TEAM IS READY TO APPROVE THE </a:t>
            </a:r>
            <a:r>
              <a:rPr lang="en-US" u="sng"/>
              <a:t>DRAFT</a:t>
            </a:r>
            <a:r>
              <a:rPr lang="en-US"/>
              <a:t> BUDGET, PLEASE DO SO. PLEASE REMIND THEM THAT YOU MAY NEED TO MEET WITH THEM AGAIN, IF THERE ARE CHANGES FROM YOUR MEETINGS WITH DISTRICT LEADERSHIP. LET THEM KNOW YOU WILL KEEP THEM INFORMED!!</a:t>
            </a:r>
          </a:p>
          <a:p>
            <a:r>
              <a:rPr lang="en-US"/>
              <a:t> </a:t>
            </a:r>
          </a:p>
          <a:p>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17</a:t>
            </a:fld>
            <a:endParaRPr lang="en-US"/>
          </a:p>
        </p:txBody>
      </p:sp>
    </p:spTree>
    <p:extLst>
      <p:ext uri="{BB962C8B-B14F-4D97-AF65-F5344CB8AC3E}">
        <p14:creationId xmlns:p14="http://schemas.microsoft.com/office/powerpoint/2010/main" val="862570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Today I will provide an overview of the budget allocations for FY23. We will begin the work of funding the strategic priorities we agreed upon during our strategic review meeting. </a:t>
            </a:r>
          </a:p>
        </p:txBody>
      </p:sp>
      <p:sp>
        <p:nvSpPr>
          <p:cNvPr id="4" name="Slide Number Placeholder 3"/>
          <p:cNvSpPr>
            <a:spLocks noGrp="1"/>
          </p:cNvSpPr>
          <p:nvPr>
            <p:ph type="sldNum" sz="quarter" idx="10"/>
          </p:nvPr>
        </p:nvSpPr>
        <p:spPr/>
        <p:txBody>
          <a:bodyPr/>
          <a:lstStyle/>
          <a:p>
            <a:pPr>
              <a:defRPr/>
            </a:pPr>
            <a:fld id="{CF6EF1C6-AC7B-4EB8-BD20-260BD191BE43}" type="slidenum">
              <a:rPr lang="en-US">
                <a:solidFill>
                  <a:prstClr val="black"/>
                </a:solidFill>
              </a:rPr>
              <a:pPr>
                <a:defRPr/>
              </a:pPr>
              <a:t>4</a:t>
            </a:fld>
            <a:endParaRPr lang="en-US">
              <a:solidFill>
                <a:prstClr val="black"/>
              </a:solidFill>
            </a:endParaRPr>
          </a:p>
        </p:txBody>
      </p:sp>
    </p:spTree>
    <p:extLst>
      <p:ext uri="{BB962C8B-B14F-4D97-AF65-F5344CB8AC3E}">
        <p14:creationId xmlns:p14="http://schemas.microsoft.com/office/powerpoint/2010/main" val="3891040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6981" indent="-346981">
              <a:lnSpc>
                <a:spcPct val="150000"/>
              </a:lnSpc>
              <a:buFont typeface="Symbol" panose="05050102010706020507" pitchFamily="18" charset="2"/>
              <a:buChar char=""/>
            </a:pPr>
            <a:endParaRPr lang="en-US" sz="200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25281" rtl="0" eaLnBrk="1" fontAlgn="auto" latinLnBrk="0" hangingPunct="1">
              <a:lnSpc>
                <a:spcPct val="100000"/>
              </a:lnSpc>
              <a:spcBef>
                <a:spcPts val="0"/>
              </a:spcBef>
              <a:spcAft>
                <a:spcPts val="0"/>
              </a:spcAft>
              <a:buClrTx/>
              <a:buSzTx/>
              <a:buFontTx/>
              <a:buNone/>
              <a:tabLst/>
              <a:defRPr/>
            </a:pPr>
            <a:fld id="{E68C0340-8E58-49E5-8290-EC4D182FC554}"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25281"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767091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Shape 96"/>
          <p:cNvSpPr txBox="1">
            <a:spLocks noGrp="1"/>
          </p:cNvSpPr>
          <p:nvPr>
            <p:ph type="body" idx="1"/>
          </p:nvPr>
        </p:nvSpPr>
        <p:spPr>
          <a:xfrm>
            <a:off x="692150" y="4438650"/>
            <a:ext cx="5534024" cy="3632199"/>
          </a:xfrm>
          <a:prstGeom prst="rect">
            <a:avLst/>
          </a:prstGeom>
        </p:spPr>
        <p:txBody>
          <a:bodyPr lIns="91425" tIns="91425" rIns="91425" bIns="91425" anchor="t" anchorCtr="0">
            <a:noAutofit/>
          </a:bodyPr>
          <a:lstStyle/>
          <a:p>
            <a:pPr lvl="0">
              <a:spcBef>
                <a:spcPts val="0"/>
              </a:spcBef>
              <a:buNone/>
            </a:pPr>
            <a:endParaRPr/>
          </a:p>
        </p:txBody>
      </p:sp>
      <p:sp>
        <p:nvSpPr>
          <p:cNvPr id="97" name="Shape 97"/>
          <p:cNvSpPr>
            <a:spLocks noGrp="1" noRot="1" noChangeAspect="1"/>
          </p:cNvSpPr>
          <p:nvPr>
            <p:ph type="sldImg" idx="2"/>
          </p:nvPr>
        </p:nvSpPr>
        <p:spPr>
          <a:xfrm>
            <a:off x="692150" y="1152525"/>
            <a:ext cx="5534025" cy="3113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907472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You should have a copy of our updated strategic plan </a:t>
            </a:r>
            <a:r>
              <a:rPr lang="en-US" b="1" u="sng"/>
              <a:t>(please make copies to be distributed to team). </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3712610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Feel free to copy this slide if you have more than 3 priorities to account for.</a:t>
            </a:r>
          </a:p>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35459026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r>
              <a:rPr lang="en-US"/>
              <a:t>Review the priorities that the GO Team has developed and the rationale for these priorities. </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6FECA5B-CB69-434F-96AB-1E7E18E86F8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715614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pPr defTabSz="925190">
              <a:defRPr/>
            </a:pP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26948692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0725" y="1165225"/>
            <a:ext cx="5581650" cy="3140075"/>
          </a:xfrm>
        </p:spPr>
      </p:sp>
      <p:sp>
        <p:nvSpPr>
          <p:cNvPr id="3" name="Notes Placeholder 2"/>
          <p:cNvSpPr>
            <a:spLocks noGrp="1"/>
          </p:cNvSpPr>
          <p:nvPr>
            <p:ph type="body" idx="1"/>
          </p:nvPr>
        </p:nvSpPr>
        <p:spPr/>
        <p:txBody>
          <a:bodyPr/>
          <a:lstStyle/>
          <a:p>
            <a:r>
              <a:rPr lang="en-US"/>
              <a:t>Here’s a few highlights for our budget this year – </a:t>
            </a:r>
            <a:r>
              <a:rPr lang="en-US" i="1" u="sng"/>
              <a:t>read executive summary</a:t>
            </a:r>
            <a:endParaRPr lang="en-US"/>
          </a:p>
        </p:txBody>
      </p:sp>
      <p:sp>
        <p:nvSpPr>
          <p:cNvPr id="4" name="Slide Number Placeholder 3"/>
          <p:cNvSpPr>
            <a:spLocks noGrp="1"/>
          </p:cNvSpPr>
          <p:nvPr>
            <p:ph type="sldNum" sz="quarter" idx="10"/>
          </p:nvPr>
        </p:nvSpPr>
        <p:spPr/>
        <p:txBody>
          <a:bodyPr/>
          <a:lstStyle/>
          <a:p>
            <a:fld id="{06FECA5B-CB69-434F-96AB-1E7E18E86F8F}" type="slidenum">
              <a:rPr lang="en-US" smtClean="0"/>
              <a:t>13</a:t>
            </a:fld>
            <a:endParaRPr lang="en-US"/>
          </a:p>
        </p:txBody>
      </p:sp>
    </p:spTree>
    <p:extLst>
      <p:ext uri="{BB962C8B-B14F-4D97-AF65-F5344CB8AC3E}">
        <p14:creationId xmlns:p14="http://schemas.microsoft.com/office/powerpoint/2010/main" val="607912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1.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Master" Target="../slideMasters/slideMaster1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F74069C-88F8-48B5-8814-06317A2067C5}"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435322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FF1F2A2-C67B-4981-AD94-747309F8D8E6}"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4089935676"/>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D52BF9E-6463-434D-8EF8-081B1BFE5BE9}"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6961825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4C80A95-A9DB-48DF-B9E4-FADC0CCD30A9}"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5167302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D3C5BBF-013D-49A0-8299-37EBF36C5305}"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3053031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Audience Participation">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04800" y="1447800"/>
            <a:ext cx="11582400" cy="472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1"/>
          <p:cNvSpPr>
            <a:spLocks noGrp="1"/>
          </p:cNvSpPr>
          <p:nvPr>
            <p:ph type="title"/>
          </p:nvPr>
        </p:nvSpPr>
        <p:spPr>
          <a:xfrm>
            <a:off x="162984" y="234950"/>
            <a:ext cx="11825816" cy="369332"/>
          </a:xfrm>
        </p:spPr>
        <p:txBody>
          <a:bodyPr/>
          <a:lstStyle>
            <a:lvl1pPr>
              <a:defRPr sz="2400">
                <a:effectLst>
                  <a:outerShdw blurRad="38100" dist="38100" dir="2700000" algn="tl">
                    <a:srgbClr val="000000">
                      <a:alpha val="43137"/>
                    </a:srgbClr>
                  </a:outerShdw>
                </a:effectLst>
              </a:defRPr>
            </a:lvl1pPr>
          </a:lstStyle>
          <a:p>
            <a:r>
              <a:rPr lang="en-US"/>
              <a:t>Click to edit Master title style</a:t>
            </a:r>
          </a:p>
        </p:txBody>
      </p:sp>
      <p:cxnSp>
        <p:nvCxnSpPr>
          <p:cNvPr id="8" name="Straight Connector 7"/>
          <p:cNvCxnSpPr/>
          <p:nvPr userDrawn="1"/>
        </p:nvCxnSpPr>
        <p:spPr>
          <a:xfrm>
            <a:off x="101600" y="609600"/>
            <a:ext cx="11887200" cy="0"/>
          </a:xfrm>
          <a:prstGeom prst="line">
            <a:avLst/>
          </a:prstGeom>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228474219"/>
      </p:ext>
    </p:extLst>
  </p:cSld>
  <p:clrMapOvr>
    <a:masterClrMapping/>
  </p:clrMapOvr>
  <p:transition>
    <p:wipe dir="d"/>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87B7B8F-86C7-4C7A-AA7F-EC09E19F55AE}"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17193453"/>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669E4A-BB4D-432F-9FA6-725EF4346736}"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555653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282442A-9025-4A2E-8FC3-0DFF0A621E88}"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76212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785101B-11CE-40A1-AE5E-9F6D3B2CFF41}"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31874574"/>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E5A4DEB6-440D-4911-9FBD-1CECBD72598A}"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43717253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3D1032CB-A36F-4489-A2C4-739711ECE5E7}"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001141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D2483BC-6651-4318-8D04-A985A876A93E}"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648621666"/>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35991B1-7D70-40C5-8E46-901602DB1270}"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14582636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D15F06A-3FA2-4788-9C33-08857C3AB286}"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4445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DAFDC10-3F74-43CA-A902-2A4A3CC80EA6}"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4157674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849D47B-53B8-4593-A521-8FDE420F3C5A}"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5870707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963B803-55C8-49D7-81F8-3C22BF5D689F}"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47699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5" name="Image 0" descr="preencoded.png">
            <a:extLst>
              <a:ext uri="{FF2B5EF4-FFF2-40B4-BE49-F238E27FC236}">
                <a16:creationId xmlns:a16="http://schemas.microsoft.com/office/drawing/2014/main" id="{BA5D5A72-CB6F-F8DE-E2C9-90459C8C3DC1}"/>
              </a:ext>
            </a:extLst>
          </p:cNvPr>
          <p:cNvSpPr/>
          <p:nvPr/>
        </p:nvSpPr>
        <p:spPr>
          <a:xfrm>
            <a:off x="1" y="0"/>
            <a:ext cx="5295900" cy="6877050"/>
          </a:xfrm>
          <a:custGeom>
            <a:avLst/>
            <a:gdLst>
              <a:gd name="connsiteX0" fmla="*/ 0 w 5295900"/>
              <a:gd name="connsiteY0" fmla="*/ 0 h 6877050"/>
              <a:gd name="connsiteX1" fmla="*/ 5295900 w 5295900"/>
              <a:gd name="connsiteY1" fmla="*/ 0 h 6877050"/>
              <a:gd name="connsiteX2" fmla="*/ 5295900 w 5295900"/>
              <a:gd name="connsiteY2" fmla="*/ 6877050 h 6877050"/>
              <a:gd name="connsiteX3" fmla="*/ 0 w 5295900"/>
              <a:gd name="connsiteY3" fmla="*/ 6877050 h 6877050"/>
            </a:gdLst>
            <a:ahLst/>
            <a:cxnLst>
              <a:cxn ang="0">
                <a:pos x="connsiteX0" y="connsiteY0"/>
              </a:cxn>
              <a:cxn ang="0">
                <a:pos x="connsiteX1" y="connsiteY1"/>
              </a:cxn>
              <a:cxn ang="0">
                <a:pos x="connsiteX2" y="connsiteY2"/>
              </a:cxn>
              <a:cxn ang="0">
                <a:pos x="connsiteX3" y="connsiteY3"/>
              </a:cxn>
            </a:cxnLst>
            <a:rect l="l" t="t" r="r" b="b"/>
            <a:pathLst>
              <a:path w="5295900" h="6877050">
                <a:moveTo>
                  <a:pt x="0" y="0"/>
                </a:moveTo>
                <a:lnTo>
                  <a:pt x="5295900" y="0"/>
                </a:lnTo>
                <a:lnTo>
                  <a:pt x="5295900" y="6877050"/>
                </a:lnTo>
                <a:lnTo>
                  <a:pt x="0" y="6877050"/>
                </a:lnTo>
                <a:close/>
              </a:path>
            </a:pathLst>
          </a:custGeom>
          <a:solidFill>
            <a:schemeClr val="accent3"/>
          </a:solidFill>
          <a:ln w="4763" cap="flat">
            <a:noFill/>
            <a:prstDash val="solid"/>
            <a:miter/>
          </a:ln>
        </p:spPr>
        <p:txBody>
          <a:bodyPr rtlCol="0" anchor="ctr">
            <a:noAutofit/>
          </a:bodyPr>
          <a:lstStyle/>
          <a:p>
            <a:endParaRPr lang="en-US" sz="1350"/>
          </a:p>
        </p:txBody>
      </p:sp>
      <p:sp>
        <p:nvSpPr>
          <p:cNvPr id="20" name="Freeform: Shape 19">
            <a:extLst>
              <a:ext uri="{FF2B5EF4-FFF2-40B4-BE49-F238E27FC236}">
                <a16:creationId xmlns:a16="http://schemas.microsoft.com/office/drawing/2014/main" id="{E66FD7FF-2869-7902-36B2-2B229AB9AB19}"/>
              </a:ext>
            </a:extLst>
          </p:cNvPr>
          <p:cNvSpPr/>
          <p:nvPr/>
        </p:nvSpPr>
        <p:spPr>
          <a:xfrm>
            <a:off x="1600202" y="1153228"/>
            <a:ext cx="9191625" cy="5704772"/>
          </a:xfrm>
          <a:custGeom>
            <a:avLst/>
            <a:gdLst>
              <a:gd name="connsiteX0" fmla="*/ 4595813 w 9191625"/>
              <a:gd name="connsiteY0" fmla="*/ 0 h 5704772"/>
              <a:gd name="connsiteX1" fmla="*/ 9191625 w 9191625"/>
              <a:gd name="connsiteY1" fmla="*/ 4592108 h 5704772"/>
              <a:gd name="connsiteX2" fmla="*/ 9191625 w 9191625"/>
              <a:gd name="connsiteY2" fmla="*/ 5704772 h 5704772"/>
              <a:gd name="connsiteX3" fmla="*/ 0 w 9191625"/>
              <a:gd name="connsiteY3" fmla="*/ 5704772 h 5704772"/>
              <a:gd name="connsiteX4" fmla="*/ 0 w 9191625"/>
              <a:gd name="connsiteY4" fmla="*/ 4592108 h 5704772"/>
              <a:gd name="connsiteX5" fmla="*/ 4595813 w 9191625"/>
              <a:gd name="connsiteY5" fmla="*/ 0 h 5704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191625" h="5704772">
                <a:moveTo>
                  <a:pt x="4595813" y="0"/>
                </a:moveTo>
                <a:cubicBezTo>
                  <a:pt x="7133987" y="0"/>
                  <a:pt x="9191625" y="2055957"/>
                  <a:pt x="9191625" y="4592108"/>
                </a:cubicBezTo>
                <a:lnTo>
                  <a:pt x="9191625" y="5704772"/>
                </a:lnTo>
                <a:lnTo>
                  <a:pt x="0" y="5704772"/>
                </a:lnTo>
                <a:lnTo>
                  <a:pt x="0" y="4592108"/>
                </a:lnTo>
                <a:cubicBezTo>
                  <a:pt x="0" y="2055957"/>
                  <a:pt x="2057614" y="0"/>
                  <a:pt x="4595813" y="0"/>
                </a:cubicBezTo>
                <a:close/>
              </a:path>
            </a:pathLst>
          </a:custGeom>
          <a:solidFill>
            <a:schemeClr val="accent2"/>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8" name="Freeform: Shape 17">
            <a:extLst>
              <a:ext uri="{FF2B5EF4-FFF2-40B4-BE49-F238E27FC236}">
                <a16:creationId xmlns:a16="http://schemas.microsoft.com/office/drawing/2014/main" id="{B1457C88-4472-81CF-02AF-4421E0A3084B}"/>
              </a:ext>
            </a:extLst>
          </p:cNvPr>
          <p:cNvSpPr/>
          <p:nvPr/>
        </p:nvSpPr>
        <p:spPr>
          <a:xfrm>
            <a:off x="2795589" y="0"/>
            <a:ext cx="6803143" cy="5396474"/>
          </a:xfrm>
          <a:custGeom>
            <a:avLst/>
            <a:gdLst>
              <a:gd name="connsiteX0" fmla="*/ 0 w 6803142"/>
              <a:gd name="connsiteY0" fmla="*/ 0 h 5396474"/>
              <a:gd name="connsiteX1" fmla="*/ 6803142 w 6803142"/>
              <a:gd name="connsiteY1" fmla="*/ 0 h 5396474"/>
              <a:gd name="connsiteX2" fmla="*/ 6803142 w 6803142"/>
              <a:gd name="connsiteY2" fmla="*/ 1997094 h 5396474"/>
              <a:gd name="connsiteX3" fmla="*/ 3401576 w 6803142"/>
              <a:gd name="connsiteY3" fmla="*/ 5396474 h 5396474"/>
              <a:gd name="connsiteX4" fmla="*/ 0 w 6803142"/>
              <a:gd name="connsiteY4" fmla="*/ 1997094 h 539647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03142" h="5396474">
                <a:moveTo>
                  <a:pt x="0" y="0"/>
                </a:moveTo>
                <a:lnTo>
                  <a:pt x="6803142" y="0"/>
                </a:lnTo>
                <a:lnTo>
                  <a:pt x="6803142" y="1997094"/>
                </a:lnTo>
                <a:cubicBezTo>
                  <a:pt x="6803142" y="3874511"/>
                  <a:pt x="5280228" y="5396474"/>
                  <a:pt x="3401576" y="5396474"/>
                </a:cubicBezTo>
                <a:cubicBezTo>
                  <a:pt x="1522938" y="5396474"/>
                  <a:pt x="0" y="3874511"/>
                  <a:pt x="0" y="1997094"/>
                </a:cubicBezTo>
                <a:close/>
              </a:path>
            </a:pathLst>
          </a:custGeom>
          <a:solidFill>
            <a:schemeClr val="bg1">
              <a:alpha val="99000"/>
            </a:schemeClr>
          </a:solidFill>
          <a:ln w="475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ctrTitle"/>
          </p:nvPr>
        </p:nvSpPr>
        <p:spPr>
          <a:xfrm>
            <a:off x="3403092" y="1984248"/>
            <a:ext cx="5385816" cy="1225296"/>
          </a:xfrm>
        </p:spPr>
        <p:txBody>
          <a:bodyPr tIns="0" anchor="t">
            <a:noAutofit/>
          </a:bodyPr>
          <a:lstStyle>
            <a:lvl1pPr algn="ctr">
              <a:defRPr sz="3300"/>
            </a:lvl1pPr>
          </a:lstStyle>
          <a:p>
            <a:r>
              <a:rPr lang="en-US"/>
              <a:t>Click to edit Master title style</a:t>
            </a:r>
          </a:p>
        </p:txBody>
      </p:sp>
      <p:sp>
        <p:nvSpPr>
          <p:cNvPr id="3" name="Subtitle 2"/>
          <p:cNvSpPr>
            <a:spLocks noGrp="1"/>
          </p:cNvSpPr>
          <p:nvPr>
            <p:ph type="subTitle" idx="1"/>
          </p:nvPr>
        </p:nvSpPr>
        <p:spPr>
          <a:xfrm>
            <a:off x="4349496" y="3483864"/>
            <a:ext cx="3493008" cy="878908"/>
          </a:xfrm>
        </p:spPr>
        <p:txBody>
          <a:bodyPr lIns="0" tIns="0" rIns="0" bIns="0">
            <a:noAutofit/>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76683495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5923D9E-9381-3D11-B31A-1BF5C97F35B0}"/>
              </a:ext>
            </a:extLst>
          </p:cNvPr>
          <p:cNvGrpSpPr/>
          <p:nvPr/>
        </p:nvGrpSpPr>
        <p:grpSpPr>
          <a:xfrm>
            <a:off x="6452305" y="3405021"/>
            <a:ext cx="5739697" cy="3467971"/>
            <a:chOff x="5009037" y="2525712"/>
            <a:chExt cx="7170193" cy="4332288"/>
          </a:xfrm>
        </p:grpSpPr>
        <p:sp>
          <p:nvSpPr>
            <p:cNvPr id="7" name="Freeform 7">
              <a:extLst>
                <a:ext uri="{FF2B5EF4-FFF2-40B4-BE49-F238E27FC236}">
                  <a16:creationId xmlns:a16="http://schemas.microsoft.com/office/drawing/2014/main" id="{89E777D0-3240-08CE-6B6C-B33B910B8490}"/>
                </a:ext>
              </a:extLst>
            </p:cNvPr>
            <p:cNvSpPr>
              <a:spLocks/>
            </p:cNvSpPr>
            <p:nvPr/>
          </p:nvSpPr>
          <p:spPr bwMode="auto">
            <a:xfrm>
              <a:off x="5009037" y="25257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1"/>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8" name="Freeform 6">
              <a:extLst>
                <a:ext uri="{FF2B5EF4-FFF2-40B4-BE49-F238E27FC236}">
                  <a16:creationId xmlns:a16="http://schemas.microsoft.com/office/drawing/2014/main" id="{EFEA81A2-6893-518C-6AF3-37C987789C86}"/>
                </a:ext>
              </a:extLst>
            </p:cNvPr>
            <p:cNvSpPr>
              <a:spLocks/>
            </p:cNvSpPr>
            <p:nvPr/>
          </p:nvSpPr>
          <p:spPr bwMode="auto">
            <a:xfrm>
              <a:off x="8589536" y="2525712"/>
              <a:ext cx="3589694"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2"/>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grpSp>
        <p:nvGrpSpPr>
          <p:cNvPr id="9" name="Group 8">
            <a:extLst>
              <a:ext uri="{FF2B5EF4-FFF2-40B4-BE49-F238E27FC236}">
                <a16:creationId xmlns:a16="http://schemas.microsoft.com/office/drawing/2014/main" id="{0F297964-0B81-31DC-6D6D-1414832238B1}"/>
              </a:ext>
            </a:extLst>
          </p:cNvPr>
          <p:cNvGrpSpPr/>
          <p:nvPr/>
        </p:nvGrpSpPr>
        <p:grpSpPr>
          <a:xfrm flipH="1" flipV="1">
            <a:off x="6465612" y="2"/>
            <a:ext cx="5739697" cy="3467971"/>
            <a:chOff x="5183405" y="2678112"/>
            <a:chExt cx="7170193" cy="4332288"/>
          </a:xfrm>
        </p:grpSpPr>
        <p:sp>
          <p:nvSpPr>
            <p:cNvPr id="10" name="Freeform 7">
              <a:extLst>
                <a:ext uri="{FF2B5EF4-FFF2-40B4-BE49-F238E27FC236}">
                  <a16:creationId xmlns:a16="http://schemas.microsoft.com/office/drawing/2014/main" id="{CE4FDB43-7466-4B74-330E-836DA9504C90}"/>
                </a:ext>
              </a:extLst>
            </p:cNvPr>
            <p:cNvSpPr>
              <a:spLocks/>
            </p:cNvSpPr>
            <p:nvPr/>
          </p:nvSpPr>
          <p:spPr bwMode="auto">
            <a:xfrm>
              <a:off x="5183405" y="2678112"/>
              <a:ext cx="3601721" cy="4332288"/>
            </a:xfrm>
            <a:custGeom>
              <a:avLst/>
              <a:gdLst>
                <a:gd name="T0" fmla="*/ 1198 w 1198"/>
                <a:gd name="T1" fmla="*/ 0 h 1441"/>
                <a:gd name="T2" fmla="*/ 0 w 1198"/>
                <a:gd name="T3" fmla="*/ 1441 h 1441"/>
                <a:gd name="T4" fmla="*/ 1198 w 1198"/>
                <a:gd name="T5" fmla="*/ 1441 h 1441"/>
                <a:gd name="T6" fmla="*/ 1198 w 1198"/>
                <a:gd name="T7" fmla="*/ 0 h 1441"/>
              </a:gdLst>
              <a:ahLst/>
              <a:cxnLst>
                <a:cxn ang="0">
                  <a:pos x="T0" y="T1"/>
                </a:cxn>
                <a:cxn ang="0">
                  <a:pos x="T2" y="T3"/>
                </a:cxn>
                <a:cxn ang="0">
                  <a:pos x="T4" y="T5"/>
                </a:cxn>
                <a:cxn ang="0">
                  <a:pos x="T6" y="T7"/>
                </a:cxn>
              </a:cxnLst>
              <a:rect l="0" t="0" r="r" b="b"/>
              <a:pathLst>
                <a:path w="1198" h="1441">
                  <a:moveTo>
                    <a:pt x="1198" y="0"/>
                  </a:moveTo>
                  <a:lnTo>
                    <a:pt x="0" y="1441"/>
                  </a:lnTo>
                  <a:lnTo>
                    <a:pt x="1198" y="1441"/>
                  </a:lnTo>
                  <a:lnTo>
                    <a:pt x="1198" y="0"/>
                  </a:ln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endParaRPr lang="en-US" sz="1350"/>
            </a:p>
          </p:txBody>
        </p:sp>
        <p:sp>
          <p:nvSpPr>
            <p:cNvPr id="11" name="Freeform 6">
              <a:extLst>
                <a:ext uri="{FF2B5EF4-FFF2-40B4-BE49-F238E27FC236}">
                  <a16:creationId xmlns:a16="http://schemas.microsoft.com/office/drawing/2014/main" id="{2EA39DB9-F1B4-F4E9-CF4D-717B0CD747DA}"/>
                </a:ext>
              </a:extLst>
            </p:cNvPr>
            <p:cNvSpPr>
              <a:spLocks/>
            </p:cNvSpPr>
            <p:nvPr/>
          </p:nvSpPr>
          <p:spPr bwMode="auto">
            <a:xfrm>
              <a:off x="8763903" y="2678112"/>
              <a:ext cx="3589695" cy="4332288"/>
            </a:xfrm>
            <a:custGeom>
              <a:avLst/>
              <a:gdLst>
                <a:gd name="T0" fmla="*/ 0 w 1194"/>
                <a:gd name="T1" fmla="*/ 0 h 1441"/>
                <a:gd name="T2" fmla="*/ 1194 w 1194"/>
                <a:gd name="T3" fmla="*/ 1441 h 1441"/>
                <a:gd name="T4" fmla="*/ 0 w 1194"/>
                <a:gd name="T5" fmla="*/ 1441 h 1441"/>
                <a:gd name="T6" fmla="*/ 0 w 1194"/>
                <a:gd name="T7" fmla="*/ 0 h 1441"/>
              </a:gdLst>
              <a:ahLst/>
              <a:cxnLst>
                <a:cxn ang="0">
                  <a:pos x="T0" y="T1"/>
                </a:cxn>
                <a:cxn ang="0">
                  <a:pos x="T2" y="T3"/>
                </a:cxn>
                <a:cxn ang="0">
                  <a:pos x="T4" y="T5"/>
                </a:cxn>
                <a:cxn ang="0">
                  <a:pos x="T6" y="T7"/>
                </a:cxn>
              </a:cxnLst>
              <a:rect l="0" t="0" r="r" b="b"/>
              <a:pathLst>
                <a:path w="1194" h="1441">
                  <a:moveTo>
                    <a:pt x="0" y="0"/>
                  </a:moveTo>
                  <a:lnTo>
                    <a:pt x="1194" y="1441"/>
                  </a:lnTo>
                  <a:lnTo>
                    <a:pt x="0" y="1441"/>
                  </a:lnTo>
                  <a:lnTo>
                    <a:pt x="0" y="0"/>
                  </a:lnTo>
                  <a:close/>
                </a:path>
              </a:pathLst>
            </a:custGeom>
            <a:solidFill>
              <a:schemeClr val="accent5"/>
            </a:solidFill>
            <a:ln>
              <a:noFill/>
            </a:ln>
          </p:spPr>
          <p:txBody>
            <a:bodyPr vert="horz" wrap="square" lIns="91440" tIns="45720" rIns="91440" bIns="45720" numCol="1" anchor="t" anchorCtr="0" compatLnSpc="1">
              <a:prstTxWarp prst="textNoShape">
                <a:avLst/>
              </a:prstTxWarp>
              <a:noAutofit/>
            </a:bodyPr>
            <a:lstStyle/>
            <a:p>
              <a:endParaRPr lang="en-US" sz="1350"/>
            </a:p>
          </p:txBody>
        </p:sp>
      </p:grpSp>
      <p:sp>
        <p:nvSpPr>
          <p:cNvPr id="14" name="Image 2" descr="preencoded.png">
            <a:extLst>
              <a:ext uri="{FF2B5EF4-FFF2-40B4-BE49-F238E27FC236}">
                <a16:creationId xmlns:a16="http://schemas.microsoft.com/office/drawing/2014/main" id="{EFFAEAD9-58A9-096B-C6D0-58F7AD08EB20}"/>
              </a:ext>
            </a:extLst>
          </p:cNvPr>
          <p:cNvSpPr/>
          <p:nvPr/>
        </p:nvSpPr>
        <p:spPr>
          <a:xfrm>
            <a:off x="7642519" y="4577660"/>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noAutofit/>
          </a:bodyPr>
          <a:lstStyle/>
          <a:p>
            <a:endParaRPr lang="en-US" sz="1350"/>
          </a:p>
        </p:txBody>
      </p:sp>
      <p:sp>
        <p:nvSpPr>
          <p:cNvPr id="2" name="Title 1">
            <a:extLst>
              <a:ext uri="{FF2B5EF4-FFF2-40B4-BE49-F238E27FC236}">
                <a16:creationId xmlns:a16="http://schemas.microsoft.com/office/drawing/2014/main" id="{9A1CFBBA-B680-A6A7-3C4B-5FEAC4253283}"/>
              </a:ext>
            </a:extLst>
          </p:cNvPr>
          <p:cNvSpPr>
            <a:spLocks noGrp="1"/>
          </p:cNvSpPr>
          <p:nvPr>
            <p:ph type="title"/>
          </p:nvPr>
        </p:nvSpPr>
        <p:spPr>
          <a:xfrm>
            <a:off x="1499616" y="1901952"/>
            <a:ext cx="5693664" cy="768096"/>
          </a:xfrm>
        </p:spPr>
        <p:txBody>
          <a:bodyPr>
            <a:noAutofit/>
          </a:bodyPr>
          <a:lstStyle>
            <a:lvl1pPr algn="l">
              <a:lnSpc>
                <a:spcPct val="100000"/>
              </a:lnSpc>
              <a:defRPr/>
            </a:lvl1pPr>
          </a:lstStyle>
          <a:p>
            <a:r>
              <a:rPr lang="en-US"/>
              <a:t>Click to edit Master title style</a:t>
            </a:r>
          </a:p>
        </p:txBody>
      </p:sp>
      <p:sp>
        <p:nvSpPr>
          <p:cNvPr id="13" name="Content Placeholder 2">
            <a:extLst>
              <a:ext uri="{FF2B5EF4-FFF2-40B4-BE49-F238E27FC236}">
                <a16:creationId xmlns:a16="http://schemas.microsoft.com/office/drawing/2014/main" id="{72386C43-DD10-E892-08AD-D6F4AE9617DD}"/>
              </a:ext>
            </a:extLst>
          </p:cNvPr>
          <p:cNvSpPr>
            <a:spLocks noGrp="1"/>
          </p:cNvSpPr>
          <p:nvPr>
            <p:ph idx="1"/>
          </p:nvPr>
        </p:nvSpPr>
        <p:spPr>
          <a:xfrm>
            <a:off x="1499616" y="2770632"/>
            <a:ext cx="5693664" cy="3122168"/>
          </a:xfrm>
        </p:spPr>
        <p:txBody>
          <a:bodyPr>
            <a:noAutofit/>
          </a:bodyPr>
          <a:lstStyle>
            <a:lvl1pPr marL="0" indent="0">
              <a:lnSpc>
                <a:spcPct val="150000"/>
              </a:lnSpc>
              <a:spcBef>
                <a:spcPts val="0"/>
              </a:spcBef>
              <a:buNone/>
              <a:defRPr sz="1800"/>
            </a:lvl1pPr>
            <a:lvl2pPr marL="260604">
              <a:lnSpc>
                <a:spcPct val="150000"/>
              </a:lnSpc>
              <a:spcBef>
                <a:spcPts val="0"/>
              </a:spcBef>
              <a:defRPr sz="1500"/>
            </a:lvl2pPr>
            <a:lvl3pPr marL="514350">
              <a:lnSpc>
                <a:spcPct val="150000"/>
              </a:lnSpc>
              <a:spcBef>
                <a:spcPts val="0"/>
              </a:spcBef>
              <a:defRPr sz="1350"/>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10685811"/>
      </p:ext>
    </p:extLst>
  </p:cSld>
  <p:clrMapOvr>
    <a:masterClrMapping/>
  </p:clrMapOvr>
  <p:hf hdr="0" ftr="0" dt="0"/>
</p:sldLayout>
</file>

<file path=ppt/slideLayouts/slideLayout117.xml><?xml version="1.0" encoding="utf-8"?>
<p:sldLayout xmlns:a="http://schemas.openxmlformats.org/drawingml/2006/main" xmlns:r="http://schemas.openxmlformats.org/officeDocument/2006/relationships" xmlns:p="http://schemas.openxmlformats.org/presentationml/2006/main" type="obj" preserve="1">
  <p:cSld name="Introduction">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C35EFB42-020B-1DF4-3D42-26092CE45F08}"/>
              </a:ext>
            </a:extLst>
          </p:cNvPr>
          <p:cNvSpPr/>
          <p:nvPr/>
        </p:nvSpPr>
        <p:spPr>
          <a:xfrm>
            <a:off x="0" y="3427338"/>
            <a:ext cx="3430200" cy="3430665"/>
          </a:xfrm>
          <a:custGeom>
            <a:avLst/>
            <a:gdLst>
              <a:gd name="connsiteX0" fmla="*/ 0 w 3430200"/>
              <a:gd name="connsiteY0" fmla="*/ 0 h 3430665"/>
              <a:gd name="connsiteX1" fmla="*/ 3430200 w 3430200"/>
              <a:gd name="connsiteY1" fmla="*/ 0 h 3430665"/>
              <a:gd name="connsiteX2" fmla="*/ 3430200 w 3430200"/>
              <a:gd name="connsiteY2" fmla="*/ 3430665 h 3430665"/>
              <a:gd name="connsiteX3" fmla="*/ 0 w 3430200"/>
              <a:gd name="connsiteY3" fmla="*/ 3430665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0" y="0"/>
                </a:moveTo>
                <a:lnTo>
                  <a:pt x="3430200" y="0"/>
                </a:lnTo>
                <a:lnTo>
                  <a:pt x="3430200" y="3430665"/>
                </a:lnTo>
                <a:lnTo>
                  <a:pt x="0" y="3430665"/>
                </a:ln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0" name="Freeform: Shape 19">
            <a:extLst>
              <a:ext uri="{FF2B5EF4-FFF2-40B4-BE49-F238E27FC236}">
                <a16:creationId xmlns:a16="http://schemas.microsoft.com/office/drawing/2014/main" id="{AB4DD322-D1E0-74CB-BBFF-057426E58EBC}"/>
              </a:ext>
            </a:extLst>
          </p:cNvPr>
          <p:cNvSpPr/>
          <p:nvPr/>
        </p:nvSpPr>
        <p:spPr>
          <a:xfrm>
            <a:off x="0" y="3427338"/>
            <a:ext cx="3430200" cy="3430665"/>
          </a:xfrm>
          <a:custGeom>
            <a:avLst/>
            <a:gdLst>
              <a:gd name="connsiteX0" fmla="*/ 3430200 w 3430200"/>
              <a:gd name="connsiteY0" fmla="*/ 0 h 3430665"/>
              <a:gd name="connsiteX1" fmla="*/ 3430200 w 3430200"/>
              <a:gd name="connsiteY1" fmla="*/ 3430665 h 3430665"/>
              <a:gd name="connsiteX2" fmla="*/ 0 w 3430200"/>
              <a:gd name="connsiteY2" fmla="*/ 3430665 h 3430665"/>
              <a:gd name="connsiteX3" fmla="*/ 0 w 3430200"/>
              <a:gd name="connsiteY3" fmla="*/ 3417531 h 3430665"/>
            </a:gdLst>
            <a:ahLst/>
            <a:cxnLst>
              <a:cxn ang="0">
                <a:pos x="connsiteX0" y="connsiteY0"/>
              </a:cxn>
              <a:cxn ang="0">
                <a:pos x="connsiteX1" y="connsiteY1"/>
              </a:cxn>
              <a:cxn ang="0">
                <a:pos x="connsiteX2" y="connsiteY2"/>
              </a:cxn>
              <a:cxn ang="0">
                <a:pos x="connsiteX3" y="connsiteY3"/>
              </a:cxn>
            </a:cxnLst>
            <a:rect l="l" t="t" r="r" b="b"/>
            <a:pathLst>
              <a:path w="3430200" h="3430665">
                <a:moveTo>
                  <a:pt x="3430200" y="0"/>
                </a:moveTo>
                <a:lnTo>
                  <a:pt x="3430200" y="3430665"/>
                </a:lnTo>
                <a:lnTo>
                  <a:pt x="0" y="3430665"/>
                </a:lnTo>
                <a:lnTo>
                  <a:pt x="0" y="3417531"/>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4" name="Freeform: Shape 13">
            <a:extLst>
              <a:ext uri="{FF2B5EF4-FFF2-40B4-BE49-F238E27FC236}">
                <a16:creationId xmlns:a16="http://schemas.microsoft.com/office/drawing/2014/main" id="{C11D3FCE-EC92-8558-A3E5-04DB12477A3B}"/>
              </a:ext>
            </a:extLst>
          </p:cNvPr>
          <p:cNvSpPr/>
          <p:nvPr/>
        </p:nvSpPr>
        <p:spPr>
          <a:xfrm>
            <a:off x="2" y="1"/>
            <a:ext cx="3423785" cy="3437345"/>
          </a:xfrm>
          <a:custGeom>
            <a:avLst/>
            <a:gdLst>
              <a:gd name="connsiteX0" fmla="*/ 0 w 3423785"/>
              <a:gd name="connsiteY0" fmla="*/ 0 h 3437345"/>
              <a:gd name="connsiteX1" fmla="*/ 3423785 w 3423785"/>
              <a:gd name="connsiteY1" fmla="*/ 0 h 3437345"/>
              <a:gd name="connsiteX2" fmla="*/ 3423785 w 3423785"/>
              <a:gd name="connsiteY2" fmla="*/ 3437345 h 3437345"/>
              <a:gd name="connsiteX3" fmla="*/ 0 w 3423785"/>
              <a:gd name="connsiteY3" fmla="*/ 3437345 h 3437345"/>
            </a:gdLst>
            <a:ahLst/>
            <a:cxnLst>
              <a:cxn ang="0">
                <a:pos x="connsiteX0" y="connsiteY0"/>
              </a:cxn>
              <a:cxn ang="0">
                <a:pos x="connsiteX1" y="connsiteY1"/>
              </a:cxn>
              <a:cxn ang="0">
                <a:pos x="connsiteX2" y="connsiteY2"/>
              </a:cxn>
              <a:cxn ang="0">
                <a:pos x="connsiteX3" y="connsiteY3"/>
              </a:cxn>
            </a:cxnLst>
            <a:rect l="l" t="t" r="r" b="b"/>
            <a:pathLst>
              <a:path w="3423785" h="3437345">
                <a:moveTo>
                  <a:pt x="0" y="0"/>
                </a:moveTo>
                <a:lnTo>
                  <a:pt x="3423785" y="0"/>
                </a:lnTo>
                <a:lnTo>
                  <a:pt x="3423785" y="3437345"/>
                </a:lnTo>
                <a:lnTo>
                  <a:pt x="0" y="3437345"/>
                </a:lnTo>
                <a:close/>
              </a:path>
            </a:pathLst>
          </a:custGeom>
          <a:solidFill>
            <a:schemeClr val="accent5"/>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4224528" y="2276856"/>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4224528" y="3222752"/>
            <a:ext cx="6766560"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Freeform: Shape 16">
            <a:extLst>
              <a:ext uri="{FF2B5EF4-FFF2-40B4-BE49-F238E27FC236}">
                <a16:creationId xmlns:a16="http://schemas.microsoft.com/office/drawing/2014/main" id="{217CBC9E-B934-828F-2AE5-211CEF5B1D25}"/>
              </a:ext>
            </a:extLst>
          </p:cNvPr>
          <p:cNvSpPr/>
          <p:nvPr/>
        </p:nvSpPr>
        <p:spPr>
          <a:xfrm>
            <a:off x="2" y="871"/>
            <a:ext cx="3423785" cy="3436477"/>
          </a:xfrm>
          <a:custGeom>
            <a:avLst/>
            <a:gdLst>
              <a:gd name="connsiteX0" fmla="*/ 0 w 3423785"/>
              <a:gd name="connsiteY0" fmla="*/ 0 h 3436477"/>
              <a:gd name="connsiteX1" fmla="*/ 3423785 w 3423785"/>
              <a:gd name="connsiteY1" fmla="*/ 3436477 h 3436477"/>
              <a:gd name="connsiteX2" fmla="*/ 0 w 3423785"/>
              <a:gd name="connsiteY2" fmla="*/ 3436477 h 3436477"/>
            </a:gdLst>
            <a:ahLst/>
            <a:cxnLst>
              <a:cxn ang="0">
                <a:pos x="connsiteX0" y="connsiteY0"/>
              </a:cxn>
              <a:cxn ang="0">
                <a:pos x="connsiteX1" y="connsiteY1"/>
              </a:cxn>
              <a:cxn ang="0">
                <a:pos x="connsiteX2" y="connsiteY2"/>
              </a:cxn>
            </a:cxnLst>
            <a:rect l="l" t="t" r="r" b="b"/>
            <a:pathLst>
              <a:path w="3423785" h="3436477">
                <a:moveTo>
                  <a:pt x="0" y="0"/>
                </a:moveTo>
                <a:lnTo>
                  <a:pt x="3423785" y="3436477"/>
                </a:lnTo>
                <a:lnTo>
                  <a:pt x="0" y="3436477"/>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Tree>
    <p:extLst>
      <p:ext uri="{BB962C8B-B14F-4D97-AF65-F5344CB8AC3E}">
        <p14:creationId xmlns:p14="http://schemas.microsoft.com/office/powerpoint/2010/main" val="2162324908"/>
      </p:ext>
    </p:extLst>
  </p:cSld>
  <p:clrMapOvr>
    <a:masterClrMapping/>
  </p:clrMapOvr>
  <p:hf hdr="0" ftr="0" dt="0"/>
</p:sldLayout>
</file>

<file path=ppt/slideLayouts/slideLayout1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3D352B04-96E6-839B-9D92-EE98385C4D49}"/>
              </a:ext>
            </a:extLst>
          </p:cNvPr>
          <p:cNvSpPr/>
          <p:nvPr/>
        </p:nvSpPr>
        <p:spPr>
          <a:xfrm>
            <a:off x="2062836" y="686475"/>
            <a:ext cx="7774629" cy="6193018"/>
          </a:xfrm>
          <a:custGeom>
            <a:avLst/>
            <a:gdLst>
              <a:gd name="connsiteX0" fmla="*/ 3887320 w 7774629"/>
              <a:gd name="connsiteY0" fmla="*/ 0 h 6193018"/>
              <a:gd name="connsiteX1" fmla="*/ 7774629 w 7774629"/>
              <a:gd name="connsiteY1" fmla="*/ 3884811 h 6193018"/>
              <a:gd name="connsiteX2" fmla="*/ 7774629 w 7774629"/>
              <a:gd name="connsiteY2" fmla="*/ 6193018 h 6193018"/>
              <a:gd name="connsiteX3" fmla="*/ 0 w 7774629"/>
              <a:gd name="connsiteY3" fmla="*/ 6193018 h 6193018"/>
              <a:gd name="connsiteX4" fmla="*/ 0 w 7774629"/>
              <a:gd name="connsiteY4" fmla="*/ 3884811 h 6193018"/>
              <a:gd name="connsiteX5" fmla="*/ 3887320 w 7774629"/>
              <a:gd name="connsiteY5" fmla="*/ 0 h 6193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774629" h="6193018">
                <a:moveTo>
                  <a:pt x="3887320" y="0"/>
                </a:moveTo>
                <a:cubicBezTo>
                  <a:pt x="6034243" y="0"/>
                  <a:pt x="7774629" y="1739299"/>
                  <a:pt x="7774629" y="3884811"/>
                </a:cubicBezTo>
                <a:lnTo>
                  <a:pt x="7774629" y="6193018"/>
                </a:lnTo>
                <a:lnTo>
                  <a:pt x="0" y="6193018"/>
                </a:lnTo>
                <a:lnTo>
                  <a:pt x="0" y="3884811"/>
                </a:lnTo>
                <a:cubicBezTo>
                  <a:pt x="0" y="1739299"/>
                  <a:pt x="1740414" y="0"/>
                  <a:pt x="3887320" y="0"/>
                </a:cubicBezTo>
                <a:close/>
              </a:path>
            </a:pathLst>
          </a:custGeom>
          <a:solidFill>
            <a:schemeClr val="accent2">
              <a:lumMod val="20000"/>
              <a:lumOff val="80000"/>
              <a:alpha val="99000"/>
            </a:schemeClr>
          </a:solidFill>
          <a:ln w="5439"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6" name="Freeform: Shape 45">
            <a:extLst>
              <a:ext uri="{FF2B5EF4-FFF2-40B4-BE49-F238E27FC236}">
                <a16:creationId xmlns:a16="http://schemas.microsoft.com/office/drawing/2014/main" id="{723D98FB-5EB7-A8DF-8470-B23A80D669E4}"/>
              </a:ext>
            </a:extLst>
          </p:cNvPr>
          <p:cNvSpPr/>
          <p:nvPr/>
        </p:nvSpPr>
        <p:spPr>
          <a:xfrm>
            <a:off x="7610253" y="1"/>
            <a:ext cx="2273668" cy="3147998"/>
          </a:xfrm>
          <a:custGeom>
            <a:avLst/>
            <a:gdLst>
              <a:gd name="connsiteX0" fmla="*/ 183295 w 2273668"/>
              <a:gd name="connsiteY0" fmla="*/ 0 h 3147998"/>
              <a:gd name="connsiteX1" fmla="*/ 2273668 w 2273668"/>
              <a:gd name="connsiteY1" fmla="*/ 0 h 3147998"/>
              <a:gd name="connsiteX2" fmla="*/ 2273668 w 2273668"/>
              <a:gd name="connsiteY2" fmla="*/ 3147998 h 3147998"/>
              <a:gd name="connsiteX3" fmla="*/ 2096300 w 2273668"/>
              <a:gd name="connsiteY3" fmla="*/ 3147998 h 3147998"/>
              <a:gd name="connsiteX4" fmla="*/ 2033714 w 2273668"/>
              <a:gd name="connsiteY4" fmla="*/ 3144814 h 3147998"/>
              <a:gd name="connsiteX5" fmla="*/ 0 w 2273668"/>
              <a:gd name="connsiteY5" fmla="*/ 886966 h 3147998"/>
              <a:gd name="connsiteX6" fmla="*/ 178732 w 2273668"/>
              <a:gd name="connsiteY6" fmla="*/ 9417 h 314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73668" h="3147998">
                <a:moveTo>
                  <a:pt x="183295" y="0"/>
                </a:moveTo>
                <a:lnTo>
                  <a:pt x="2273668" y="0"/>
                </a:lnTo>
                <a:lnTo>
                  <a:pt x="2273668" y="3147998"/>
                </a:lnTo>
                <a:lnTo>
                  <a:pt x="2096300" y="3147998"/>
                </a:lnTo>
                <a:lnTo>
                  <a:pt x="2033714" y="3144814"/>
                </a:lnTo>
                <a:cubicBezTo>
                  <a:pt x="895944" y="3028420"/>
                  <a:pt x="0" y="2060597"/>
                  <a:pt x="0" y="886966"/>
                </a:cubicBezTo>
                <a:cubicBezTo>
                  <a:pt x="0" y="576250"/>
                  <a:pt x="63712" y="279606"/>
                  <a:pt x="178732" y="9417"/>
                </a:cubicBez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3" name="Freeform: Shape 42">
            <a:extLst>
              <a:ext uri="{FF2B5EF4-FFF2-40B4-BE49-F238E27FC236}">
                <a16:creationId xmlns:a16="http://schemas.microsoft.com/office/drawing/2014/main" id="{4550F3CE-BAE9-3916-42CA-F4D906FA5173}"/>
              </a:ext>
            </a:extLst>
          </p:cNvPr>
          <p:cNvSpPr/>
          <p:nvPr/>
        </p:nvSpPr>
        <p:spPr>
          <a:xfrm>
            <a:off x="9883919" y="4"/>
            <a:ext cx="2254928" cy="3141557"/>
          </a:xfrm>
          <a:custGeom>
            <a:avLst/>
            <a:gdLst>
              <a:gd name="connsiteX0" fmla="*/ 0 w 2254928"/>
              <a:gd name="connsiteY0" fmla="*/ 0 h 3141557"/>
              <a:gd name="connsiteX1" fmla="*/ 2080472 w 2254928"/>
              <a:gd name="connsiteY1" fmla="*/ 0 h 3141557"/>
              <a:gd name="connsiteX2" fmla="*/ 2154269 w 2254928"/>
              <a:gd name="connsiteY2" fmla="*/ 202607 h 3141557"/>
              <a:gd name="connsiteX3" fmla="*/ 2254928 w 2254928"/>
              <a:gd name="connsiteY3" fmla="*/ 871976 h 3141557"/>
              <a:gd name="connsiteX4" fmla="*/ 231934 w 2254928"/>
              <a:gd name="connsiteY4" fmla="*/ 3128339 h 3141557"/>
              <a:gd name="connsiteX5" fmla="*/ 19 w 2254928"/>
              <a:gd name="connsiteY5" fmla="*/ 3141557 h 3141557"/>
              <a:gd name="connsiteX6" fmla="*/ 0 w 2254928"/>
              <a:gd name="connsiteY6" fmla="*/ 3141557 h 3141557"/>
              <a:gd name="connsiteX7" fmla="*/ 0 w 2254928"/>
              <a:gd name="connsiteY7" fmla="*/ 2729990 h 3141557"/>
              <a:gd name="connsiteX8" fmla="*/ 0 w 2254928"/>
              <a:gd name="connsiteY8" fmla="*/ 2344136 h 3141557"/>
              <a:gd name="connsiteX9" fmla="*/ 0 w 2254928"/>
              <a:gd name="connsiteY9" fmla="*/ 1983167 h 3141557"/>
              <a:gd name="connsiteX10" fmla="*/ 0 w 2254928"/>
              <a:gd name="connsiteY10" fmla="*/ 1646252 h 3141557"/>
              <a:gd name="connsiteX11" fmla="*/ 0 w 2254928"/>
              <a:gd name="connsiteY11" fmla="*/ 1332565 h 3141557"/>
              <a:gd name="connsiteX12" fmla="*/ 0 w 2254928"/>
              <a:gd name="connsiteY12" fmla="*/ 1041273 h 3141557"/>
              <a:gd name="connsiteX13" fmla="*/ 0 w 2254928"/>
              <a:gd name="connsiteY13" fmla="*/ 771549 h 3141557"/>
              <a:gd name="connsiteX14" fmla="*/ 0 w 2254928"/>
              <a:gd name="connsiteY14" fmla="*/ 522561 h 3141557"/>
              <a:gd name="connsiteX15" fmla="*/ 0 w 2254928"/>
              <a:gd name="connsiteY15" fmla="*/ 293482 h 3141557"/>
              <a:gd name="connsiteX16" fmla="*/ 0 w 2254928"/>
              <a:gd name="connsiteY16" fmla="*/ 83481 h 31415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54928" h="3141557">
                <a:moveTo>
                  <a:pt x="0" y="0"/>
                </a:moveTo>
                <a:lnTo>
                  <a:pt x="2080472" y="0"/>
                </a:lnTo>
                <a:lnTo>
                  <a:pt x="2154269" y="202607"/>
                </a:lnTo>
                <a:cubicBezTo>
                  <a:pt x="2219730" y="414134"/>
                  <a:pt x="2254928" y="638939"/>
                  <a:pt x="2254928" y="871976"/>
                </a:cubicBezTo>
                <a:cubicBezTo>
                  <a:pt x="2254928" y="2045607"/>
                  <a:pt x="1374977" y="3005515"/>
                  <a:pt x="231934" y="3128339"/>
                </a:cubicBezTo>
                <a:lnTo>
                  <a:pt x="19" y="3141557"/>
                </a:lnTo>
                <a:lnTo>
                  <a:pt x="0" y="3141557"/>
                </a:lnTo>
                <a:lnTo>
                  <a:pt x="0" y="2729990"/>
                </a:lnTo>
                <a:lnTo>
                  <a:pt x="0" y="2344136"/>
                </a:lnTo>
                <a:lnTo>
                  <a:pt x="0" y="1983167"/>
                </a:lnTo>
                <a:lnTo>
                  <a:pt x="0" y="1646252"/>
                </a:lnTo>
                <a:lnTo>
                  <a:pt x="0" y="1332565"/>
                </a:lnTo>
                <a:lnTo>
                  <a:pt x="0" y="1041273"/>
                </a:lnTo>
                <a:lnTo>
                  <a:pt x="0" y="771549"/>
                </a:lnTo>
                <a:lnTo>
                  <a:pt x="0" y="522561"/>
                </a:lnTo>
                <a:lnTo>
                  <a:pt x="0" y="293482"/>
                </a:lnTo>
                <a:lnTo>
                  <a:pt x="0" y="83481"/>
                </a:lnTo>
                <a:close/>
              </a:path>
            </a:pathLst>
          </a:custGeom>
          <a:solidFill>
            <a:schemeClr val="accent6"/>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9" name="Freeform: Shape 48">
            <a:extLst>
              <a:ext uri="{FF2B5EF4-FFF2-40B4-BE49-F238E27FC236}">
                <a16:creationId xmlns:a16="http://schemas.microsoft.com/office/drawing/2014/main" id="{D83F65A0-0C52-48AD-DC5D-B5D3BF3CC188}"/>
              </a:ext>
            </a:extLst>
          </p:cNvPr>
          <p:cNvSpPr/>
          <p:nvPr/>
        </p:nvSpPr>
        <p:spPr>
          <a:xfrm>
            <a:off x="8395731" y="4"/>
            <a:ext cx="2959203" cy="2352793"/>
          </a:xfrm>
          <a:custGeom>
            <a:avLst/>
            <a:gdLst>
              <a:gd name="connsiteX0" fmla="*/ 289830 w 2959203"/>
              <a:gd name="connsiteY0" fmla="*/ 0 h 2352793"/>
              <a:gd name="connsiteX1" fmla="*/ 2669374 w 2959203"/>
              <a:gd name="connsiteY1" fmla="*/ 0 h 2352793"/>
              <a:gd name="connsiteX2" fmla="*/ 2706511 w 2959203"/>
              <a:gd name="connsiteY2" fmla="*/ 49584 h 2352793"/>
              <a:gd name="connsiteX3" fmla="*/ 2951565 w 2959203"/>
              <a:gd name="connsiteY3" fmla="*/ 724493 h 2352793"/>
              <a:gd name="connsiteX4" fmla="*/ 2959203 w 2959203"/>
              <a:gd name="connsiteY4" fmla="*/ 875514 h 2352793"/>
              <a:gd name="connsiteX5" fmla="*/ 2959203 w 2959203"/>
              <a:gd name="connsiteY5" fmla="*/ 875554 h 2352793"/>
              <a:gd name="connsiteX6" fmla="*/ 2951565 w 2959203"/>
              <a:gd name="connsiteY6" fmla="*/ 1026575 h 2352793"/>
              <a:gd name="connsiteX7" fmla="*/ 1479602 w 2959203"/>
              <a:gd name="connsiteY7" fmla="*/ 2352793 h 2352793"/>
              <a:gd name="connsiteX8" fmla="*/ 0 w 2959203"/>
              <a:gd name="connsiteY8" fmla="*/ 875534 h 2352793"/>
              <a:gd name="connsiteX9" fmla="*/ 252694 w 2959203"/>
              <a:gd name="connsiteY9" fmla="*/ 49584 h 2352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59203" h="2352793">
                <a:moveTo>
                  <a:pt x="289830" y="0"/>
                </a:moveTo>
                <a:lnTo>
                  <a:pt x="2669374" y="0"/>
                </a:lnTo>
                <a:lnTo>
                  <a:pt x="2706511" y="49584"/>
                </a:lnTo>
                <a:cubicBezTo>
                  <a:pt x="2839459" y="246061"/>
                  <a:pt x="2926309" y="476187"/>
                  <a:pt x="2951565" y="724493"/>
                </a:cubicBezTo>
                <a:lnTo>
                  <a:pt x="2959203" y="875514"/>
                </a:lnTo>
                <a:lnTo>
                  <a:pt x="2959203" y="875554"/>
                </a:lnTo>
                <a:lnTo>
                  <a:pt x="2951565" y="1026575"/>
                </a:lnTo>
                <a:cubicBezTo>
                  <a:pt x="2875795" y="1771492"/>
                  <a:pt x="2245691" y="2352793"/>
                  <a:pt x="1479602" y="2352793"/>
                </a:cubicBezTo>
                <a:cubicBezTo>
                  <a:pt x="662440" y="2352793"/>
                  <a:pt x="0" y="1691401"/>
                  <a:pt x="0" y="875534"/>
                </a:cubicBezTo>
                <a:cubicBezTo>
                  <a:pt x="0" y="569583"/>
                  <a:pt x="93156" y="285356"/>
                  <a:pt x="252694" y="49584"/>
                </a:cubicBez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40" name="Freeform: Shape 39">
            <a:extLst>
              <a:ext uri="{FF2B5EF4-FFF2-40B4-BE49-F238E27FC236}">
                <a16:creationId xmlns:a16="http://schemas.microsoft.com/office/drawing/2014/main" id="{F8FA7F58-C470-6376-9DB1-DE7034C491E8}"/>
              </a:ext>
            </a:extLst>
          </p:cNvPr>
          <p:cNvSpPr/>
          <p:nvPr/>
        </p:nvSpPr>
        <p:spPr>
          <a:xfrm>
            <a:off x="1390855" y="3130664"/>
            <a:ext cx="3106248" cy="3748831"/>
          </a:xfrm>
          <a:custGeom>
            <a:avLst/>
            <a:gdLst>
              <a:gd name="connsiteX0" fmla="*/ 0 w 3106248"/>
              <a:gd name="connsiteY0" fmla="*/ 0 h 3748831"/>
              <a:gd name="connsiteX1" fmla="*/ 3106248 w 3106248"/>
              <a:gd name="connsiteY1" fmla="*/ 3748831 h 3748831"/>
              <a:gd name="connsiteX2" fmla="*/ 0 w 3106248"/>
              <a:gd name="connsiteY2" fmla="*/ 3748831 h 3748831"/>
            </a:gdLst>
            <a:ahLst/>
            <a:cxnLst>
              <a:cxn ang="0">
                <a:pos x="connsiteX0" y="connsiteY0"/>
              </a:cxn>
              <a:cxn ang="0">
                <a:pos x="connsiteX1" y="connsiteY1"/>
              </a:cxn>
              <a:cxn ang="0">
                <a:pos x="connsiteX2" y="connsiteY2"/>
              </a:cxn>
            </a:cxnLst>
            <a:rect l="l" t="t" r="r" b="b"/>
            <a:pathLst>
              <a:path w="3106248" h="3748831">
                <a:moveTo>
                  <a:pt x="0" y="0"/>
                </a:moveTo>
                <a:lnTo>
                  <a:pt x="3106248" y="3748831"/>
                </a:lnTo>
                <a:lnTo>
                  <a:pt x="0" y="3748831"/>
                </a:lnTo>
                <a:close/>
              </a:path>
            </a:pathLst>
          </a:custGeom>
          <a:solidFill>
            <a:schemeClr val="accent2">
              <a:alpha val="99000"/>
            </a:schemeClr>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37" name="Freeform: Shape 36">
            <a:extLst>
              <a:ext uri="{FF2B5EF4-FFF2-40B4-BE49-F238E27FC236}">
                <a16:creationId xmlns:a16="http://schemas.microsoft.com/office/drawing/2014/main" id="{B27C9E57-563E-7980-7B3C-45FAD9C386F4}"/>
              </a:ext>
            </a:extLst>
          </p:cNvPr>
          <p:cNvSpPr/>
          <p:nvPr/>
        </p:nvSpPr>
        <p:spPr>
          <a:xfrm>
            <a:off x="0" y="3130661"/>
            <a:ext cx="1400640" cy="3748832"/>
          </a:xfrm>
          <a:custGeom>
            <a:avLst/>
            <a:gdLst>
              <a:gd name="connsiteX0" fmla="*/ 1400640 w 1400640"/>
              <a:gd name="connsiteY0" fmla="*/ 0 h 3748832"/>
              <a:gd name="connsiteX1" fmla="*/ 1400640 w 1400640"/>
              <a:gd name="connsiteY1" fmla="*/ 3748832 h 3748832"/>
              <a:gd name="connsiteX2" fmla="*/ 0 w 1400640"/>
              <a:gd name="connsiteY2" fmla="*/ 3748832 h 3748832"/>
              <a:gd name="connsiteX3" fmla="*/ 0 w 1400640"/>
              <a:gd name="connsiteY3" fmla="*/ 1684743 h 3748832"/>
            </a:gdLst>
            <a:ahLst/>
            <a:cxnLst>
              <a:cxn ang="0">
                <a:pos x="connsiteX0" y="connsiteY0"/>
              </a:cxn>
              <a:cxn ang="0">
                <a:pos x="connsiteX1" y="connsiteY1"/>
              </a:cxn>
              <a:cxn ang="0">
                <a:pos x="connsiteX2" y="connsiteY2"/>
              </a:cxn>
              <a:cxn ang="0">
                <a:pos x="connsiteX3" y="connsiteY3"/>
              </a:cxn>
            </a:cxnLst>
            <a:rect l="l" t="t" r="r" b="b"/>
            <a:pathLst>
              <a:path w="1400640" h="3748832">
                <a:moveTo>
                  <a:pt x="1400640" y="0"/>
                </a:moveTo>
                <a:lnTo>
                  <a:pt x="1400640" y="3748832"/>
                </a:lnTo>
                <a:lnTo>
                  <a:pt x="0" y="3748832"/>
                </a:lnTo>
                <a:lnTo>
                  <a:pt x="0" y="168474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sz="1350"/>
          </a:p>
        </p:txBody>
      </p:sp>
      <p:sp>
        <p:nvSpPr>
          <p:cNvPr id="2" name="Title 1"/>
          <p:cNvSpPr>
            <a:spLocks noGrp="1"/>
          </p:cNvSpPr>
          <p:nvPr>
            <p:ph type="title"/>
          </p:nvPr>
        </p:nvSpPr>
        <p:spPr>
          <a:xfrm>
            <a:off x="2895600" y="3776472"/>
            <a:ext cx="6400800" cy="768096"/>
          </a:xfrm>
        </p:spPr>
        <p:txBody>
          <a:bodyPr anchor="t">
            <a:noAutofit/>
          </a:bodyPr>
          <a:lstStyle>
            <a:lvl1pPr>
              <a:lnSpc>
                <a:spcPct val="100000"/>
              </a:lnSpc>
              <a:defRPr sz="3300"/>
            </a:lvl1pPr>
          </a:lstStyle>
          <a:p>
            <a:r>
              <a:rPr lang="en-US"/>
              <a:t>Click to edit Master title style</a:t>
            </a:r>
          </a:p>
        </p:txBody>
      </p:sp>
      <p:sp>
        <p:nvSpPr>
          <p:cNvPr id="3" name="Text Placeholder 2"/>
          <p:cNvSpPr>
            <a:spLocks noGrp="1"/>
          </p:cNvSpPr>
          <p:nvPr>
            <p:ph type="body" idx="1"/>
          </p:nvPr>
        </p:nvSpPr>
        <p:spPr>
          <a:xfrm>
            <a:off x="2895600" y="4718304"/>
            <a:ext cx="6400800" cy="512064"/>
          </a:xfrm>
        </p:spPr>
        <p:txBody>
          <a:bodyPr lIns="0" tIns="0" rIns="0" bIns="0">
            <a:noAutofit/>
          </a:bodyPr>
          <a:lstStyle>
            <a:lvl1pPr marL="0" indent="0" algn="ctr">
              <a:spcBef>
                <a:spcPts val="0"/>
              </a:spcBef>
              <a:buNone/>
              <a:defRPr sz="1800">
                <a:solidFill>
                  <a:schemeClr val="accent6"/>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642378219"/>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Title and Chart">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2459EA3C-8B88-5F1F-531E-7DA7DE55710B}"/>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539496" y="2103120"/>
            <a:ext cx="11119104" cy="44348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noAutofit/>
          </a:bodyPr>
          <a:lstStyle/>
          <a:p>
            <a:endParaRPr lang="en-US"/>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24597285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58E1913-9345-4E9A-9FCB-5729BA9224F7}"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222822382"/>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itle and Table">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B0C0F070-237F-C60F-3458-4D4D9BA0A222}"/>
              </a:ext>
            </a:extLst>
          </p:cNvPr>
          <p:cNvSpPr/>
          <p:nvPr/>
        </p:nvSpPr>
        <p:spPr>
          <a:xfrm>
            <a:off x="9866106" y="0"/>
            <a:ext cx="2325895" cy="2180854"/>
          </a:xfrm>
          <a:custGeom>
            <a:avLst/>
            <a:gdLst>
              <a:gd name="connsiteX0" fmla="*/ 2066927 w 2325894"/>
              <a:gd name="connsiteY0" fmla="*/ 0 h 2180854"/>
              <a:gd name="connsiteX1" fmla="*/ 2098882 w 2325894"/>
              <a:gd name="connsiteY1" fmla="*/ 0 h 2180854"/>
              <a:gd name="connsiteX2" fmla="*/ 2128893 w 2325894"/>
              <a:gd name="connsiteY2" fmla="*/ 44463 h 2180854"/>
              <a:gd name="connsiteX3" fmla="*/ 2269798 w 2325894"/>
              <a:gd name="connsiteY3" fmla="*/ 120493 h 2180854"/>
              <a:gd name="connsiteX4" fmla="*/ 2325894 w 2325894"/>
              <a:gd name="connsiteY4" fmla="*/ 126162 h 2180854"/>
              <a:gd name="connsiteX5" fmla="*/ 2325894 w 2325894"/>
              <a:gd name="connsiteY5" fmla="*/ 149263 h 2180854"/>
              <a:gd name="connsiteX6" fmla="*/ 2265120 w 2325894"/>
              <a:gd name="connsiteY6" fmla="*/ 143117 h 2180854"/>
              <a:gd name="connsiteX7" fmla="*/ 2075647 w 2325894"/>
              <a:gd name="connsiteY7" fmla="*/ 16048 h 2180854"/>
              <a:gd name="connsiteX8" fmla="*/ 1926448 w 2325894"/>
              <a:gd name="connsiteY8" fmla="*/ 0 h 2180854"/>
              <a:gd name="connsiteX9" fmla="*/ 1950522 w 2325894"/>
              <a:gd name="connsiteY9" fmla="*/ 0 h 2180854"/>
              <a:gd name="connsiteX10" fmla="*/ 1952130 w 2325894"/>
              <a:gd name="connsiteY10" fmla="*/ 5167 h 2180854"/>
              <a:gd name="connsiteX11" fmla="*/ 2244242 w 2325894"/>
              <a:gd name="connsiteY11" fmla="*/ 244834 h 2180854"/>
              <a:gd name="connsiteX12" fmla="*/ 2325894 w 2325894"/>
              <a:gd name="connsiteY12" fmla="*/ 253091 h 2180854"/>
              <a:gd name="connsiteX13" fmla="*/ 2325894 w 2325894"/>
              <a:gd name="connsiteY13" fmla="*/ 276192 h 2180854"/>
              <a:gd name="connsiteX14" fmla="*/ 2239598 w 2325894"/>
              <a:gd name="connsiteY14" fmla="*/ 267464 h 2180854"/>
              <a:gd name="connsiteX15" fmla="*/ 1930848 w 2325894"/>
              <a:gd name="connsiteY15" fmla="*/ 14141 h 2180854"/>
              <a:gd name="connsiteX16" fmla="*/ 1794114 w 2325894"/>
              <a:gd name="connsiteY16" fmla="*/ 0 h 2180854"/>
              <a:gd name="connsiteX17" fmla="*/ 1818202 w 2325894"/>
              <a:gd name="connsiteY17" fmla="*/ 0 h 2180854"/>
              <a:gd name="connsiteX18" fmla="*/ 1835170 w 2325894"/>
              <a:gd name="connsiteY18" fmla="*/ 54535 h 2180854"/>
              <a:gd name="connsiteX19" fmla="*/ 2218687 w 2325894"/>
              <a:gd name="connsiteY19" fmla="*/ 369191 h 2180854"/>
              <a:gd name="connsiteX20" fmla="*/ 2325894 w 2325894"/>
              <a:gd name="connsiteY20" fmla="*/ 380032 h 2180854"/>
              <a:gd name="connsiteX21" fmla="*/ 2325894 w 2325894"/>
              <a:gd name="connsiteY21" fmla="*/ 403132 h 2180854"/>
              <a:gd name="connsiteX22" fmla="*/ 2214043 w 2325894"/>
              <a:gd name="connsiteY22" fmla="*/ 391825 h 2180854"/>
              <a:gd name="connsiteX23" fmla="*/ 1813889 w 2325894"/>
              <a:gd name="connsiteY23" fmla="*/ 63559 h 2180854"/>
              <a:gd name="connsiteX24" fmla="*/ 1661683 w 2325894"/>
              <a:gd name="connsiteY24" fmla="*/ 0 h 2180854"/>
              <a:gd name="connsiteX25" fmla="*/ 1685874 w 2325894"/>
              <a:gd name="connsiteY25" fmla="*/ 0 h 2180854"/>
              <a:gd name="connsiteX26" fmla="*/ 1718212 w 2325894"/>
              <a:gd name="connsiteY26" fmla="*/ 103965 h 2180854"/>
              <a:gd name="connsiteX27" fmla="*/ 2193133 w 2325894"/>
              <a:gd name="connsiteY27" fmla="*/ 493659 h 2180854"/>
              <a:gd name="connsiteX28" fmla="*/ 2325894 w 2325894"/>
              <a:gd name="connsiteY28" fmla="*/ 507083 h 2180854"/>
              <a:gd name="connsiteX29" fmla="*/ 2325894 w 2325894"/>
              <a:gd name="connsiteY29" fmla="*/ 530183 h 2180854"/>
              <a:gd name="connsiteX30" fmla="*/ 2188450 w 2325894"/>
              <a:gd name="connsiteY30" fmla="*/ 516288 h 2180854"/>
              <a:gd name="connsiteX31" fmla="*/ 1696817 w 2325894"/>
              <a:gd name="connsiteY31" fmla="*/ 112939 h 2180854"/>
              <a:gd name="connsiteX32" fmla="*/ 1531553 w 2325894"/>
              <a:gd name="connsiteY32" fmla="*/ 0 h 2180854"/>
              <a:gd name="connsiteX33" fmla="*/ 1554659 w 2325894"/>
              <a:gd name="connsiteY33" fmla="*/ 0 h 2180854"/>
              <a:gd name="connsiteX34" fmla="*/ 1555243 w 2325894"/>
              <a:gd name="connsiteY34" fmla="*/ 5776 h 2180854"/>
              <a:gd name="connsiteX35" fmla="*/ 2245588 w 2325894"/>
              <a:gd name="connsiteY35" fmla="*/ 629962 h 2180854"/>
              <a:gd name="connsiteX36" fmla="*/ 2325894 w 2325894"/>
              <a:gd name="connsiteY36" fmla="*/ 634030 h 2180854"/>
              <a:gd name="connsiteX37" fmla="*/ 2325894 w 2325894"/>
              <a:gd name="connsiteY37" fmla="*/ 657131 h 2180854"/>
              <a:gd name="connsiteX38" fmla="*/ 2243214 w 2325894"/>
              <a:gd name="connsiteY38" fmla="*/ 652943 h 2180854"/>
              <a:gd name="connsiteX39" fmla="*/ 1532607 w 2325894"/>
              <a:gd name="connsiteY39" fmla="*/ 10419 h 2180854"/>
              <a:gd name="connsiteX40" fmla="*/ 1404609 w 2325894"/>
              <a:gd name="connsiteY40" fmla="*/ 0 h 2180854"/>
              <a:gd name="connsiteX41" fmla="*/ 1427709 w 2325894"/>
              <a:gd name="connsiteY41" fmla="*/ 0 h 2180854"/>
              <a:gd name="connsiteX42" fmla="*/ 1430873 w 2325894"/>
              <a:gd name="connsiteY42" fmla="*/ 31287 h 2180854"/>
              <a:gd name="connsiteX43" fmla="*/ 2232606 w 2325894"/>
              <a:gd name="connsiteY43" fmla="*/ 756233 h 2180854"/>
              <a:gd name="connsiteX44" fmla="*/ 2325894 w 2325894"/>
              <a:gd name="connsiteY44" fmla="*/ 760959 h 2180854"/>
              <a:gd name="connsiteX45" fmla="*/ 2325894 w 2325894"/>
              <a:gd name="connsiteY45" fmla="*/ 784060 h 2180854"/>
              <a:gd name="connsiteX46" fmla="*/ 2230270 w 2325894"/>
              <a:gd name="connsiteY46" fmla="*/ 779216 h 2180854"/>
              <a:gd name="connsiteX47" fmla="*/ 1408246 w 2325894"/>
              <a:gd name="connsiteY47" fmla="*/ 35964 h 2180854"/>
              <a:gd name="connsiteX48" fmla="*/ 1274343 w 2325894"/>
              <a:gd name="connsiteY48" fmla="*/ 0 h 2180854"/>
              <a:gd name="connsiteX49" fmla="*/ 1300756 w 2325894"/>
              <a:gd name="connsiteY49" fmla="*/ 0 h 2180854"/>
              <a:gd name="connsiteX50" fmla="*/ 1306507 w 2325894"/>
              <a:gd name="connsiteY50" fmla="*/ 56884 h 2180854"/>
              <a:gd name="connsiteX51" fmla="*/ 2219643 w 2325894"/>
              <a:gd name="connsiteY51" fmla="*/ 882640 h 2180854"/>
              <a:gd name="connsiteX52" fmla="*/ 2325894 w 2325894"/>
              <a:gd name="connsiteY52" fmla="*/ 888022 h 2180854"/>
              <a:gd name="connsiteX53" fmla="*/ 2325894 w 2325894"/>
              <a:gd name="connsiteY53" fmla="*/ 911123 h 2180854"/>
              <a:gd name="connsiteX54" fmla="*/ 2217286 w 2325894"/>
              <a:gd name="connsiteY54" fmla="*/ 905621 h 2180854"/>
              <a:gd name="connsiteX55" fmla="*/ 1283761 w 2325894"/>
              <a:gd name="connsiteY55" fmla="*/ 61528 h 2180854"/>
              <a:gd name="connsiteX56" fmla="*/ 1146071 w 2325894"/>
              <a:gd name="connsiteY56" fmla="*/ 0 h 2180854"/>
              <a:gd name="connsiteX57" fmla="*/ 1169414 w 2325894"/>
              <a:gd name="connsiteY57" fmla="*/ 0 h 2180854"/>
              <a:gd name="connsiteX58" fmla="*/ 1182030 w 2325894"/>
              <a:gd name="connsiteY58" fmla="*/ 82429 h 2180854"/>
              <a:gd name="connsiteX59" fmla="*/ 2206679 w 2325894"/>
              <a:gd name="connsiteY59" fmla="*/ 1008912 h 2180854"/>
              <a:gd name="connsiteX60" fmla="*/ 2325894 w 2325894"/>
              <a:gd name="connsiteY60" fmla="*/ 1014951 h 2180854"/>
              <a:gd name="connsiteX61" fmla="*/ 2325894 w 2325894"/>
              <a:gd name="connsiteY61" fmla="*/ 1038052 h 2180854"/>
              <a:gd name="connsiteX62" fmla="*/ 2204323 w 2325894"/>
              <a:gd name="connsiteY62" fmla="*/ 1031893 h 2180854"/>
              <a:gd name="connsiteX63" fmla="*/ 1159398 w 2325894"/>
              <a:gd name="connsiteY63" fmla="*/ 87072 h 2180854"/>
              <a:gd name="connsiteX64" fmla="*/ 1017789 w 2325894"/>
              <a:gd name="connsiteY64" fmla="*/ 0 h 2180854"/>
              <a:gd name="connsiteX65" fmla="*/ 1041132 w 2325894"/>
              <a:gd name="connsiteY65" fmla="*/ 0 h 2180854"/>
              <a:gd name="connsiteX66" fmla="*/ 1057661 w 2325894"/>
              <a:gd name="connsiteY66" fmla="*/ 107992 h 2180854"/>
              <a:gd name="connsiteX67" fmla="*/ 2193716 w 2325894"/>
              <a:gd name="connsiteY67" fmla="*/ 1135208 h 2180854"/>
              <a:gd name="connsiteX68" fmla="*/ 2325894 w 2325894"/>
              <a:gd name="connsiteY68" fmla="*/ 1141903 h 2180854"/>
              <a:gd name="connsiteX69" fmla="*/ 2325894 w 2325894"/>
              <a:gd name="connsiteY69" fmla="*/ 1165004 h 2180854"/>
              <a:gd name="connsiteX70" fmla="*/ 2191361 w 2325894"/>
              <a:gd name="connsiteY70" fmla="*/ 1158189 h 2180854"/>
              <a:gd name="connsiteX71" fmla="*/ 1035029 w 2325894"/>
              <a:gd name="connsiteY71" fmla="*/ 112636 h 2180854"/>
              <a:gd name="connsiteX72" fmla="*/ 889397 w 2325894"/>
              <a:gd name="connsiteY72" fmla="*/ 0 h 2180854"/>
              <a:gd name="connsiteX73" fmla="*/ 912837 w 2325894"/>
              <a:gd name="connsiteY73" fmla="*/ 0 h 2180854"/>
              <a:gd name="connsiteX74" fmla="*/ 933296 w 2325894"/>
              <a:gd name="connsiteY74" fmla="*/ 133667 h 2180854"/>
              <a:gd name="connsiteX75" fmla="*/ 2180754 w 2325894"/>
              <a:gd name="connsiteY75" fmla="*/ 1261608 h 2180854"/>
              <a:gd name="connsiteX76" fmla="*/ 2325894 w 2325894"/>
              <a:gd name="connsiteY76" fmla="*/ 1268960 h 2180854"/>
              <a:gd name="connsiteX77" fmla="*/ 2325894 w 2325894"/>
              <a:gd name="connsiteY77" fmla="*/ 1292061 h 2180854"/>
              <a:gd name="connsiteX78" fmla="*/ 2178378 w 2325894"/>
              <a:gd name="connsiteY78" fmla="*/ 1284588 h 2180854"/>
              <a:gd name="connsiteX79" fmla="*/ 910550 w 2325894"/>
              <a:gd name="connsiteY79" fmla="*/ 138199 h 2180854"/>
              <a:gd name="connsiteX80" fmla="*/ 761929 w 2325894"/>
              <a:gd name="connsiteY80" fmla="*/ 0 h 2180854"/>
              <a:gd name="connsiteX81" fmla="*/ 785032 w 2325894"/>
              <a:gd name="connsiteY81" fmla="*/ 0 h 2180854"/>
              <a:gd name="connsiteX82" fmla="*/ 785312 w 2325894"/>
              <a:gd name="connsiteY82" fmla="*/ 5523 h 2180854"/>
              <a:gd name="connsiteX83" fmla="*/ 2167790 w 2325894"/>
              <a:gd name="connsiteY83" fmla="*/ 1387884 h 2180854"/>
              <a:gd name="connsiteX84" fmla="*/ 2325894 w 2325894"/>
              <a:gd name="connsiteY84" fmla="*/ 1395894 h 2180854"/>
              <a:gd name="connsiteX85" fmla="*/ 2325894 w 2325894"/>
              <a:gd name="connsiteY85" fmla="*/ 1418995 h 2180854"/>
              <a:gd name="connsiteX86" fmla="*/ 2165434 w 2325894"/>
              <a:gd name="connsiteY86" fmla="*/ 1410866 h 2180854"/>
              <a:gd name="connsiteX87" fmla="*/ 762328 w 2325894"/>
              <a:gd name="connsiteY87" fmla="*/ 7877 h 2180854"/>
              <a:gd name="connsiteX88" fmla="*/ 634980 w 2325894"/>
              <a:gd name="connsiteY88" fmla="*/ 0 h 2180854"/>
              <a:gd name="connsiteX89" fmla="*/ 658083 w 2325894"/>
              <a:gd name="connsiteY89" fmla="*/ 0 h 2180854"/>
              <a:gd name="connsiteX90" fmla="*/ 659019 w 2325894"/>
              <a:gd name="connsiteY90" fmla="*/ 18476 h 2180854"/>
              <a:gd name="connsiteX91" fmla="*/ 2154827 w 2325894"/>
              <a:gd name="connsiteY91" fmla="*/ 1514157 h 2180854"/>
              <a:gd name="connsiteX92" fmla="*/ 2325894 w 2325894"/>
              <a:gd name="connsiteY92" fmla="*/ 1522823 h 2180854"/>
              <a:gd name="connsiteX93" fmla="*/ 2325894 w 2325894"/>
              <a:gd name="connsiteY93" fmla="*/ 1545924 h 2180854"/>
              <a:gd name="connsiteX94" fmla="*/ 2152472 w 2325894"/>
              <a:gd name="connsiteY94" fmla="*/ 1537138 h 2180854"/>
              <a:gd name="connsiteX95" fmla="*/ 636036 w 2325894"/>
              <a:gd name="connsiteY95" fmla="*/ 20831 h 2180854"/>
              <a:gd name="connsiteX96" fmla="*/ 507911 w 2325894"/>
              <a:gd name="connsiteY96" fmla="*/ 0 h 2180854"/>
              <a:gd name="connsiteX97" fmla="*/ 531128 w 2325894"/>
              <a:gd name="connsiteY97" fmla="*/ 0 h 2180854"/>
              <a:gd name="connsiteX98" fmla="*/ 532727 w 2325894"/>
              <a:gd name="connsiteY98" fmla="*/ 31559 h 2180854"/>
              <a:gd name="connsiteX99" fmla="*/ 2141864 w 2325894"/>
              <a:gd name="connsiteY99" fmla="*/ 1640562 h 2180854"/>
              <a:gd name="connsiteX100" fmla="*/ 2325894 w 2325894"/>
              <a:gd name="connsiteY100" fmla="*/ 1649885 h 2180854"/>
              <a:gd name="connsiteX101" fmla="*/ 2325894 w 2325894"/>
              <a:gd name="connsiteY101" fmla="*/ 1672981 h 2180854"/>
              <a:gd name="connsiteX102" fmla="*/ 2139488 w 2325894"/>
              <a:gd name="connsiteY102" fmla="*/ 1663539 h 2180854"/>
              <a:gd name="connsiteX103" fmla="*/ 509624 w 2325894"/>
              <a:gd name="connsiteY103" fmla="*/ 33818 h 2180854"/>
              <a:gd name="connsiteX104" fmla="*/ 380961 w 2325894"/>
              <a:gd name="connsiteY104" fmla="*/ 0 h 2180854"/>
              <a:gd name="connsiteX105" fmla="*/ 404065 w 2325894"/>
              <a:gd name="connsiteY105" fmla="*/ 0 h 2180854"/>
              <a:gd name="connsiteX106" fmla="*/ 406316 w 2325894"/>
              <a:gd name="connsiteY106" fmla="*/ 44437 h 2180854"/>
              <a:gd name="connsiteX107" fmla="*/ 2128900 w 2325894"/>
              <a:gd name="connsiteY107" fmla="*/ 1766854 h 2180854"/>
              <a:gd name="connsiteX108" fmla="*/ 2325894 w 2325894"/>
              <a:gd name="connsiteY108" fmla="*/ 1776833 h 2180854"/>
              <a:gd name="connsiteX109" fmla="*/ 2325894 w 2325894"/>
              <a:gd name="connsiteY109" fmla="*/ 1799934 h 2180854"/>
              <a:gd name="connsiteX110" fmla="*/ 2126525 w 2325894"/>
              <a:gd name="connsiteY110" fmla="*/ 1789835 h 2180854"/>
              <a:gd name="connsiteX111" fmla="*/ 383332 w 2325894"/>
              <a:gd name="connsiteY111" fmla="*/ 46792 h 2180854"/>
              <a:gd name="connsiteX112" fmla="*/ 254013 w 2325894"/>
              <a:gd name="connsiteY112" fmla="*/ 0 h 2180854"/>
              <a:gd name="connsiteX113" fmla="*/ 277116 w 2325894"/>
              <a:gd name="connsiteY113" fmla="*/ 0 h 2180854"/>
              <a:gd name="connsiteX114" fmla="*/ 280023 w 2325894"/>
              <a:gd name="connsiteY114" fmla="*/ 57371 h 2180854"/>
              <a:gd name="connsiteX115" fmla="*/ 2115917 w 2325894"/>
              <a:gd name="connsiteY115" fmla="*/ 1893125 h 2180854"/>
              <a:gd name="connsiteX116" fmla="*/ 2325894 w 2325894"/>
              <a:gd name="connsiteY116" fmla="*/ 1903762 h 2180854"/>
              <a:gd name="connsiteX117" fmla="*/ 2325894 w 2325894"/>
              <a:gd name="connsiteY117" fmla="*/ 1926863 h 2180854"/>
              <a:gd name="connsiteX118" fmla="*/ 2113563 w 2325894"/>
              <a:gd name="connsiteY118" fmla="*/ 1916107 h 2180854"/>
              <a:gd name="connsiteX119" fmla="*/ 257040 w 2325894"/>
              <a:gd name="connsiteY119" fmla="*/ 59745 h 2180854"/>
              <a:gd name="connsiteX120" fmla="*/ 126949 w 2325894"/>
              <a:gd name="connsiteY120" fmla="*/ 0 h 2180854"/>
              <a:gd name="connsiteX121" fmla="*/ 150160 w 2325894"/>
              <a:gd name="connsiteY121" fmla="*/ 0 h 2180854"/>
              <a:gd name="connsiteX122" fmla="*/ 153729 w 2325894"/>
              <a:gd name="connsiteY122" fmla="*/ 70454 h 2180854"/>
              <a:gd name="connsiteX123" fmla="*/ 2102955 w 2325894"/>
              <a:gd name="connsiteY123" fmla="*/ 2019530 h 2180854"/>
              <a:gd name="connsiteX124" fmla="*/ 2325894 w 2325894"/>
              <a:gd name="connsiteY124" fmla="*/ 2030824 h 2180854"/>
              <a:gd name="connsiteX125" fmla="*/ 2325894 w 2325894"/>
              <a:gd name="connsiteY125" fmla="*/ 2053925 h 2180854"/>
              <a:gd name="connsiteX126" fmla="*/ 2100598 w 2325894"/>
              <a:gd name="connsiteY126" fmla="*/ 2042512 h 2180854"/>
              <a:gd name="connsiteX127" fmla="*/ 130633 w 2325894"/>
              <a:gd name="connsiteY127" fmla="*/ 72714 h 2180854"/>
              <a:gd name="connsiteX128" fmla="*/ 0 w 2325894"/>
              <a:gd name="connsiteY128" fmla="*/ 0 h 2180854"/>
              <a:gd name="connsiteX129" fmla="*/ 23103 w 2325894"/>
              <a:gd name="connsiteY129" fmla="*/ 0 h 2180854"/>
              <a:gd name="connsiteX130" fmla="*/ 27324 w 2325894"/>
              <a:gd name="connsiteY130" fmla="*/ 83311 h 2180854"/>
              <a:gd name="connsiteX131" fmla="*/ 2089991 w 2325894"/>
              <a:gd name="connsiteY131" fmla="*/ 2145803 h 2180854"/>
              <a:gd name="connsiteX132" fmla="*/ 2325894 w 2325894"/>
              <a:gd name="connsiteY132" fmla="*/ 2157753 h 2180854"/>
              <a:gd name="connsiteX133" fmla="*/ 2325894 w 2325894"/>
              <a:gd name="connsiteY133" fmla="*/ 2180854 h 2180854"/>
              <a:gd name="connsiteX134" fmla="*/ 2087636 w 2325894"/>
              <a:gd name="connsiteY134" fmla="*/ 2168784 h 2180854"/>
              <a:gd name="connsiteX135" fmla="*/ 4341 w 2325894"/>
              <a:gd name="connsiteY135" fmla="*/ 85667 h 21808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2325894" h="2180854">
                <a:moveTo>
                  <a:pt x="2066927" y="0"/>
                </a:moveTo>
                <a:lnTo>
                  <a:pt x="2098882" y="0"/>
                </a:lnTo>
                <a:lnTo>
                  <a:pt x="2128893" y="44463"/>
                </a:lnTo>
                <a:cubicBezTo>
                  <a:pt x="2166753" y="82308"/>
                  <a:pt x="2215417" y="109341"/>
                  <a:pt x="2269798" y="120493"/>
                </a:cubicBezTo>
                <a:lnTo>
                  <a:pt x="2325894" y="126162"/>
                </a:lnTo>
                <a:lnTo>
                  <a:pt x="2325894" y="149263"/>
                </a:lnTo>
                <a:lnTo>
                  <a:pt x="2265120" y="143117"/>
                </a:lnTo>
                <a:cubicBezTo>
                  <a:pt x="2186576" y="127002"/>
                  <a:pt x="2119077" y="80290"/>
                  <a:pt x="2075647" y="16048"/>
                </a:cubicBezTo>
                <a:close/>
                <a:moveTo>
                  <a:pt x="1926448" y="0"/>
                </a:moveTo>
                <a:lnTo>
                  <a:pt x="1950522" y="0"/>
                </a:lnTo>
                <a:lnTo>
                  <a:pt x="1952130" y="5167"/>
                </a:lnTo>
                <a:cubicBezTo>
                  <a:pt x="2003529" y="126455"/>
                  <a:pt x="2112323" y="217766"/>
                  <a:pt x="2244242" y="244834"/>
                </a:cubicBezTo>
                <a:lnTo>
                  <a:pt x="2325894" y="253091"/>
                </a:lnTo>
                <a:lnTo>
                  <a:pt x="2325894" y="276192"/>
                </a:lnTo>
                <a:lnTo>
                  <a:pt x="2239598" y="267464"/>
                </a:lnTo>
                <a:cubicBezTo>
                  <a:pt x="2100173" y="238852"/>
                  <a:pt x="1985178" y="142334"/>
                  <a:pt x="1930848" y="14141"/>
                </a:cubicBezTo>
                <a:close/>
                <a:moveTo>
                  <a:pt x="1794114" y="0"/>
                </a:moveTo>
                <a:lnTo>
                  <a:pt x="1818202" y="0"/>
                </a:lnTo>
                <a:lnTo>
                  <a:pt x="1835170" y="54535"/>
                </a:lnTo>
                <a:cubicBezTo>
                  <a:pt x="1902650" y="213778"/>
                  <a:pt x="2045483" y="333656"/>
                  <a:pt x="2218687" y="369191"/>
                </a:cubicBezTo>
                <a:lnTo>
                  <a:pt x="2325894" y="380032"/>
                </a:lnTo>
                <a:lnTo>
                  <a:pt x="2325894" y="403132"/>
                </a:lnTo>
                <a:lnTo>
                  <a:pt x="2214043" y="391825"/>
                </a:lnTo>
                <a:cubicBezTo>
                  <a:pt x="2033333" y="354761"/>
                  <a:pt x="1884299" y="229720"/>
                  <a:pt x="1813889" y="63559"/>
                </a:cubicBezTo>
                <a:close/>
                <a:moveTo>
                  <a:pt x="1661683" y="0"/>
                </a:moveTo>
                <a:lnTo>
                  <a:pt x="1685874" y="0"/>
                </a:lnTo>
                <a:lnTo>
                  <a:pt x="1718212" y="103965"/>
                </a:lnTo>
                <a:cubicBezTo>
                  <a:pt x="1801772" y="301203"/>
                  <a:pt x="1978643" y="449654"/>
                  <a:pt x="2193133" y="493659"/>
                </a:cubicBezTo>
                <a:lnTo>
                  <a:pt x="2325894" y="507083"/>
                </a:lnTo>
                <a:lnTo>
                  <a:pt x="2325894" y="530183"/>
                </a:lnTo>
                <a:lnTo>
                  <a:pt x="2188450" y="516288"/>
                </a:lnTo>
                <a:cubicBezTo>
                  <a:pt x="1966399" y="470740"/>
                  <a:pt x="1783312" y="317082"/>
                  <a:pt x="1696817" y="112939"/>
                </a:cubicBezTo>
                <a:close/>
                <a:moveTo>
                  <a:pt x="1531553" y="0"/>
                </a:moveTo>
                <a:lnTo>
                  <a:pt x="1554659" y="0"/>
                </a:lnTo>
                <a:lnTo>
                  <a:pt x="1555243" y="5776"/>
                </a:lnTo>
                <a:cubicBezTo>
                  <a:pt x="1623483" y="338327"/>
                  <a:pt x="1902268" y="594992"/>
                  <a:pt x="2245588" y="629962"/>
                </a:cubicBezTo>
                <a:lnTo>
                  <a:pt x="2325894" y="634030"/>
                </a:lnTo>
                <a:lnTo>
                  <a:pt x="2325894" y="657131"/>
                </a:lnTo>
                <a:lnTo>
                  <a:pt x="2243214" y="652943"/>
                </a:lnTo>
                <a:cubicBezTo>
                  <a:pt x="1889750" y="616944"/>
                  <a:pt x="1602834" y="352727"/>
                  <a:pt x="1532607" y="10419"/>
                </a:cubicBezTo>
                <a:close/>
                <a:moveTo>
                  <a:pt x="1404609" y="0"/>
                </a:moveTo>
                <a:lnTo>
                  <a:pt x="1427709" y="0"/>
                </a:lnTo>
                <a:lnTo>
                  <a:pt x="1430873" y="31287"/>
                </a:lnTo>
                <a:cubicBezTo>
                  <a:pt x="1510102" y="417452"/>
                  <a:pt x="1833798" y="715609"/>
                  <a:pt x="2232606" y="756233"/>
                </a:cubicBezTo>
                <a:lnTo>
                  <a:pt x="2325894" y="760959"/>
                </a:lnTo>
                <a:lnTo>
                  <a:pt x="2325894" y="784060"/>
                </a:lnTo>
                <a:lnTo>
                  <a:pt x="2230270" y="779216"/>
                </a:lnTo>
                <a:cubicBezTo>
                  <a:pt x="1821463" y="737574"/>
                  <a:pt x="1489501" y="431938"/>
                  <a:pt x="1408246" y="35964"/>
                </a:cubicBezTo>
                <a:close/>
                <a:moveTo>
                  <a:pt x="1274343" y="0"/>
                </a:moveTo>
                <a:lnTo>
                  <a:pt x="1300756" y="0"/>
                </a:lnTo>
                <a:lnTo>
                  <a:pt x="1306507" y="56884"/>
                </a:lnTo>
                <a:cubicBezTo>
                  <a:pt x="1396745" y="496788"/>
                  <a:pt x="1765420" y="836372"/>
                  <a:pt x="2219643" y="882640"/>
                </a:cubicBezTo>
                <a:lnTo>
                  <a:pt x="2325894" y="888022"/>
                </a:lnTo>
                <a:lnTo>
                  <a:pt x="2325894" y="911123"/>
                </a:lnTo>
                <a:lnTo>
                  <a:pt x="2217286" y="905621"/>
                </a:lnTo>
                <a:cubicBezTo>
                  <a:pt x="1752979" y="858324"/>
                  <a:pt x="1376027" y="511189"/>
                  <a:pt x="1283761" y="61528"/>
                </a:cubicBezTo>
                <a:close/>
                <a:moveTo>
                  <a:pt x="1146071" y="0"/>
                </a:moveTo>
                <a:lnTo>
                  <a:pt x="1169414" y="0"/>
                </a:lnTo>
                <a:lnTo>
                  <a:pt x="1182030" y="82429"/>
                </a:lnTo>
                <a:cubicBezTo>
                  <a:pt x="1283296" y="576000"/>
                  <a:pt x="1697029" y="957001"/>
                  <a:pt x="2206679" y="1008912"/>
                </a:cubicBezTo>
                <a:lnTo>
                  <a:pt x="2325894" y="1014951"/>
                </a:lnTo>
                <a:lnTo>
                  <a:pt x="2325894" y="1038052"/>
                </a:lnTo>
                <a:lnTo>
                  <a:pt x="2204323" y="1031893"/>
                </a:lnTo>
                <a:cubicBezTo>
                  <a:pt x="1684600" y="978953"/>
                  <a:pt x="1262670" y="590398"/>
                  <a:pt x="1159398" y="87072"/>
                </a:cubicBezTo>
                <a:close/>
                <a:moveTo>
                  <a:pt x="1017789" y="0"/>
                </a:moveTo>
                <a:lnTo>
                  <a:pt x="1041132" y="0"/>
                </a:lnTo>
                <a:lnTo>
                  <a:pt x="1057661" y="107992"/>
                </a:lnTo>
                <a:cubicBezTo>
                  <a:pt x="1169939" y="655229"/>
                  <a:pt x="1628650" y="1077653"/>
                  <a:pt x="2193716" y="1135208"/>
                </a:cubicBezTo>
                <a:lnTo>
                  <a:pt x="2325894" y="1141903"/>
                </a:lnTo>
                <a:lnTo>
                  <a:pt x="2325894" y="1165004"/>
                </a:lnTo>
                <a:lnTo>
                  <a:pt x="2191361" y="1158189"/>
                </a:lnTo>
                <a:cubicBezTo>
                  <a:pt x="1616222" y="1099606"/>
                  <a:pt x="1149313" y="669630"/>
                  <a:pt x="1035029" y="112636"/>
                </a:cubicBezTo>
                <a:close/>
                <a:moveTo>
                  <a:pt x="889397" y="0"/>
                </a:moveTo>
                <a:lnTo>
                  <a:pt x="912837" y="0"/>
                </a:lnTo>
                <a:lnTo>
                  <a:pt x="933296" y="133667"/>
                </a:lnTo>
                <a:cubicBezTo>
                  <a:pt x="1056582" y="734570"/>
                  <a:pt x="1560272" y="1198411"/>
                  <a:pt x="2180754" y="1261608"/>
                </a:cubicBezTo>
                <a:lnTo>
                  <a:pt x="2325894" y="1268960"/>
                </a:lnTo>
                <a:lnTo>
                  <a:pt x="2325894" y="1292061"/>
                </a:lnTo>
                <a:lnTo>
                  <a:pt x="2178378" y="1284588"/>
                </a:lnTo>
                <a:cubicBezTo>
                  <a:pt x="1547742" y="1220351"/>
                  <a:pt x="1035844" y="748879"/>
                  <a:pt x="910550" y="138199"/>
                </a:cubicBezTo>
                <a:close/>
                <a:moveTo>
                  <a:pt x="761929" y="0"/>
                </a:moveTo>
                <a:lnTo>
                  <a:pt x="785032" y="0"/>
                </a:lnTo>
                <a:lnTo>
                  <a:pt x="785312" y="5523"/>
                </a:lnTo>
                <a:cubicBezTo>
                  <a:pt x="859466" y="733364"/>
                  <a:pt x="1439889" y="1313736"/>
                  <a:pt x="2167790" y="1387884"/>
                </a:cubicBezTo>
                <a:lnTo>
                  <a:pt x="2325894" y="1395894"/>
                </a:lnTo>
                <a:lnTo>
                  <a:pt x="2325894" y="1418995"/>
                </a:lnTo>
                <a:lnTo>
                  <a:pt x="2165434" y="1410866"/>
                </a:lnTo>
                <a:cubicBezTo>
                  <a:pt x="1426685" y="1335609"/>
                  <a:pt x="837591" y="746563"/>
                  <a:pt x="762328" y="7877"/>
                </a:cubicBezTo>
                <a:close/>
                <a:moveTo>
                  <a:pt x="634980" y="0"/>
                </a:moveTo>
                <a:lnTo>
                  <a:pt x="658083" y="0"/>
                </a:lnTo>
                <a:lnTo>
                  <a:pt x="659019" y="18476"/>
                </a:lnTo>
                <a:cubicBezTo>
                  <a:pt x="739252" y="805990"/>
                  <a:pt x="1367247" y="1433931"/>
                  <a:pt x="2154827" y="1514157"/>
                </a:cubicBezTo>
                <a:lnTo>
                  <a:pt x="2325894" y="1522823"/>
                </a:lnTo>
                <a:lnTo>
                  <a:pt x="2325894" y="1545924"/>
                </a:lnTo>
                <a:lnTo>
                  <a:pt x="2152472" y="1537138"/>
                </a:lnTo>
                <a:cubicBezTo>
                  <a:pt x="1354048" y="1455804"/>
                  <a:pt x="717377" y="819188"/>
                  <a:pt x="636036" y="20831"/>
                </a:cubicBezTo>
                <a:close/>
                <a:moveTo>
                  <a:pt x="507911" y="0"/>
                </a:moveTo>
                <a:lnTo>
                  <a:pt x="531128" y="0"/>
                </a:lnTo>
                <a:lnTo>
                  <a:pt x="532727" y="31559"/>
                </a:lnTo>
                <a:cubicBezTo>
                  <a:pt x="619037" y="878744"/>
                  <a:pt x="1294606" y="1554259"/>
                  <a:pt x="2141864" y="1640562"/>
                </a:cubicBezTo>
                <a:lnTo>
                  <a:pt x="2325894" y="1649885"/>
                </a:lnTo>
                <a:lnTo>
                  <a:pt x="2325894" y="1672981"/>
                </a:lnTo>
                <a:lnTo>
                  <a:pt x="2139488" y="1663539"/>
                </a:lnTo>
                <a:cubicBezTo>
                  <a:pt x="1281294" y="1576127"/>
                  <a:pt x="597044" y="891939"/>
                  <a:pt x="509624" y="33818"/>
                </a:cubicBezTo>
                <a:close/>
                <a:moveTo>
                  <a:pt x="380961" y="0"/>
                </a:moveTo>
                <a:lnTo>
                  <a:pt x="404065" y="0"/>
                </a:lnTo>
                <a:lnTo>
                  <a:pt x="406316" y="44437"/>
                </a:lnTo>
                <a:cubicBezTo>
                  <a:pt x="498717" y="951387"/>
                  <a:pt x="1221951" y="1674473"/>
                  <a:pt x="2128900" y="1766854"/>
                </a:cubicBezTo>
                <a:lnTo>
                  <a:pt x="2325894" y="1776833"/>
                </a:lnTo>
                <a:lnTo>
                  <a:pt x="2325894" y="1799934"/>
                </a:lnTo>
                <a:lnTo>
                  <a:pt x="2126525" y="1789835"/>
                </a:lnTo>
                <a:cubicBezTo>
                  <a:pt x="1208653" y="1696346"/>
                  <a:pt x="476829" y="964585"/>
                  <a:pt x="383332" y="46792"/>
                </a:cubicBezTo>
                <a:close/>
                <a:moveTo>
                  <a:pt x="254013" y="0"/>
                </a:moveTo>
                <a:lnTo>
                  <a:pt x="277116" y="0"/>
                </a:lnTo>
                <a:lnTo>
                  <a:pt x="280023" y="57371"/>
                </a:lnTo>
                <a:cubicBezTo>
                  <a:pt x="378489" y="1023914"/>
                  <a:pt x="1149211" y="1794655"/>
                  <a:pt x="2115917" y="1893125"/>
                </a:cubicBezTo>
                <a:lnTo>
                  <a:pt x="2325894" y="1903762"/>
                </a:lnTo>
                <a:lnTo>
                  <a:pt x="2325894" y="1926863"/>
                </a:lnTo>
                <a:lnTo>
                  <a:pt x="2113563" y="1916107"/>
                </a:lnTo>
                <a:cubicBezTo>
                  <a:pt x="1136012" y="1816541"/>
                  <a:pt x="356615" y="1037211"/>
                  <a:pt x="257040" y="59745"/>
                </a:cubicBezTo>
                <a:close/>
                <a:moveTo>
                  <a:pt x="126949" y="0"/>
                </a:moveTo>
                <a:lnTo>
                  <a:pt x="150160" y="0"/>
                </a:lnTo>
                <a:lnTo>
                  <a:pt x="153729" y="70454"/>
                </a:lnTo>
                <a:cubicBezTo>
                  <a:pt x="258274" y="1096671"/>
                  <a:pt x="1076570" y="1914983"/>
                  <a:pt x="2102955" y="2019530"/>
                </a:cubicBezTo>
                <a:lnTo>
                  <a:pt x="2325894" y="2030824"/>
                </a:lnTo>
                <a:lnTo>
                  <a:pt x="2325894" y="2053925"/>
                </a:lnTo>
                <a:lnTo>
                  <a:pt x="2100598" y="2042512"/>
                </a:lnTo>
                <a:cubicBezTo>
                  <a:pt x="1063358" y="1936856"/>
                  <a:pt x="236298" y="1109866"/>
                  <a:pt x="130633" y="72714"/>
                </a:cubicBezTo>
                <a:close/>
                <a:moveTo>
                  <a:pt x="0" y="0"/>
                </a:moveTo>
                <a:lnTo>
                  <a:pt x="23103" y="0"/>
                </a:lnTo>
                <a:lnTo>
                  <a:pt x="27324" y="83311"/>
                </a:lnTo>
                <a:cubicBezTo>
                  <a:pt x="137958" y="1169290"/>
                  <a:pt x="1003916" y="2035178"/>
                  <a:pt x="2089991" y="2145803"/>
                </a:cubicBezTo>
                <a:lnTo>
                  <a:pt x="2325894" y="2157753"/>
                </a:lnTo>
                <a:lnTo>
                  <a:pt x="2325894" y="2180854"/>
                </a:lnTo>
                <a:lnTo>
                  <a:pt x="2087636" y="2168784"/>
                </a:lnTo>
                <a:cubicBezTo>
                  <a:pt x="990717" y="2057051"/>
                  <a:pt x="116084" y="1182492"/>
                  <a:pt x="4341" y="85667"/>
                </a:cubicBezTo>
                <a:close/>
              </a:path>
            </a:pathLst>
          </a:custGeom>
          <a:solidFill>
            <a:srgbClr val="E6F0FE"/>
          </a:solidFill>
          <a:ln w="4763"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3" name="Content Placeholder 2"/>
          <p:cNvSpPr>
            <a:spLocks noGrp="1"/>
          </p:cNvSpPr>
          <p:nvPr>
            <p:ph sz="half" idx="1"/>
          </p:nvPr>
        </p:nvSpPr>
        <p:spPr>
          <a:xfrm>
            <a:off x="755904" y="2825496"/>
            <a:ext cx="10680192" cy="2834640"/>
          </a:xfrm>
        </p:spPr>
        <p:txBody>
          <a:bodyPr>
            <a:noAutofit/>
          </a:bodyPr>
          <a:lstStyle>
            <a:lvl1pPr>
              <a:defRPr sz="1350"/>
            </a:lvl1pPr>
            <a:lvl2pPr>
              <a:defRPr sz="1200"/>
            </a:lvl2pPr>
            <a:lvl3pPr>
              <a:defRPr sz="105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133967725"/>
      </p:ext>
    </p:extLst>
  </p:cSld>
  <p:clrMapOvr>
    <a:masterClrMapping/>
  </p:clrMapOvr>
  <p:hf hdr="0" ftr="0" dt="0"/>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Quote">
    <p:spTree>
      <p:nvGrpSpPr>
        <p:cNvPr id="1" name=""/>
        <p:cNvGrpSpPr/>
        <p:nvPr/>
      </p:nvGrpSpPr>
      <p:grpSpPr>
        <a:xfrm>
          <a:off x="0" y="0"/>
          <a:ext cx="0" cy="0"/>
          <a:chOff x="0" y="0"/>
          <a:chExt cx="0" cy="0"/>
        </a:xfrm>
      </p:grpSpPr>
      <p:sp>
        <p:nvSpPr>
          <p:cNvPr id="2" name="Title 1"/>
          <p:cNvSpPr>
            <a:spLocks noGrp="1"/>
          </p:cNvSpPr>
          <p:nvPr>
            <p:ph type="title"/>
          </p:nvPr>
        </p:nvSpPr>
        <p:spPr>
          <a:xfrm>
            <a:off x="4389120" y="2395728"/>
            <a:ext cx="7013448" cy="1627632"/>
          </a:xfrm>
        </p:spPr>
        <p:txBody>
          <a:bodyPr lIns="0" tIns="0" rIns="0" bIns="0">
            <a:noAutofit/>
          </a:bodyPr>
          <a:lstStyle>
            <a:lvl1pPr algn="l">
              <a:lnSpc>
                <a:spcPct val="100000"/>
              </a:lnSpc>
              <a:defRPr sz="2475" b="1">
                <a:latin typeface="Arial" panose="020B0604020202020204" pitchFamily="34" charset="0"/>
                <a:cs typeface="Arial" panose="020B0604020202020204" pitchFamily="34" charset="0"/>
              </a:defRPr>
            </a:lvl1pPr>
          </a:lstStyle>
          <a:p>
            <a:r>
              <a:rPr lang="en-US"/>
              <a:t>Click to edit Master title style</a:t>
            </a:r>
          </a:p>
        </p:txBody>
      </p:sp>
      <p:sp>
        <p:nvSpPr>
          <p:cNvPr id="57" name="Text Placeholder 54">
            <a:extLst>
              <a:ext uri="{FF2B5EF4-FFF2-40B4-BE49-F238E27FC236}">
                <a16:creationId xmlns:a16="http://schemas.microsoft.com/office/drawing/2014/main" id="{A493C80D-2813-9E70-8901-D4B9EA4DD7EA}"/>
              </a:ext>
            </a:extLst>
          </p:cNvPr>
          <p:cNvSpPr>
            <a:spLocks noGrp="1"/>
          </p:cNvSpPr>
          <p:nvPr>
            <p:ph type="body" sz="quarter" idx="15" hasCustomPrompt="1"/>
          </p:nvPr>
        </p:nvSpPr>
        <p:spPr>
          <a:xfrm>
            <a:off x="3611880" y="1984248"/>
            <a:ext cx="768096" cy="1627632"/>
          </a:xfrm>
        </p:spPr>
        <p:txBody>
          <a:bodyPr lIns="91440" tIns="45720" rIns="91440" bIns="54864">
            <a:noAutofit/>
          </a:bodyPr>
          <a:lstStyle>
            <a:lvl1pPr marL="0" indent="0">
              <a:buNone/>
              <a:defRPr sz="7500" b="1"/>
            </a:lvl1pPr>
          </a:lstStyle>
          <a:p>
            <a:pPr lvl="0"/>
            <a:r>
              <a:rPr lang="en-US"/>
              <a:t>“</a:t>
            </a:r>
          </a:p>
        </p:txBody>
      </p:sp>
      <p:sp>
        <p:nvSpPr>
          <p:cNvPr id="55" name="Text Placeholder 54">
            <a:extLst>
              <a:ext uri="{FF2B5EF4-FFF2-40B4-BE49-F238E27FC236}">
                <a16:creationId xmlns:a16="http://schemas.microsoft.com/office/drawing/2014/main" id="{A2733C45-7C53-2BC5-3F62-D069650A79C9}"/>
              </a:ext>
            </a:extLst>
          </p:cNvPr>
          <p:cNvSpPr>
            <a:spLocks noGrp="1"/>
          </p:cNvSpPr>
          <p:nvPr>
            <p:ph type="body" sz="quarter" idx="13"/>
          </p:nvPr>
        </p:nvSpPr>
        <p:spPr>
          <a:xfrm>
            <a:off x="4389121" y="4308477"/>
            <a:ext cx="3932239" cy="588963"/>
          </a:xfrm>
        </p:spPr>
        <p:txBody>
          <a:bodyPr lIns="0" tIns="0" rIns="0" bIns="0">
            <a:noAutofit/>
          </a:bodyPr>
          <a:lstStyle>
            <a:lvl1pPr marL="0" indent="0">
              <a:buNone/>
              <a:defRPr sz="1800"/>
            </a:lvl1pPr>
          </a:lstStyle>
          <a:p>
            <a:pPr lvl="0"/>
            <a:r>
              <a:rPr lang="en-US"/>
              <a:t>Click to edit Master text styles</a:t>
            </a:r>
          </a:p>
        </p:txBody>
      </p:sp>
      <p:sp>
        <p:nvSpPr>
          <p:cNvPr id="56" name="Text Placeholder 54">
            <a:extLst>
              <a:ext uri="{FF2B5EF4-FFF2-40B4-BE49-F238E27FC236}">
                <a16:creationId xmlns:a16="http://schemas.microsoft.com/office/drawing/2014/main" id="{B1D62231-87CB-21EC-CF8C-46276AD1F951}"/>
              </a:ext>
            </a:extLst>
          </p:cNvPr>
          <p:cNvSpPr>
            <a:spLocks noGrp="1"/>
          </p:cNvSpPr>
          <p:nvPr>
            <p:ph type="body" sz="quarter" idx="14" hasCustomPrompt="1"/>
          </p:nvPr>
        </p:nvSpPr>
        <p:spPr>
          <a:xfrm>
            <a:off x="9500616" y="3209544"/>
            <a:ext cx="768096" cy="1627632"/>
          </a:xfrm>
        </p:spPr>
        <p:txBody>
          <a:bodyPr lIns="91440" tIns="45720" rIns="91440" bIns="54864">
            <a:noAutofit/>
          </a:bodyPr>
          <a:lstStyle>
            <a:lvl1pPr marL="0" indent="0">
              <a:buNone/>
              <a:defRPr sz="7500" b="1"/>
            </a:lvl1pPr>
          </a:lstStyle>
          <a:p>
            <a:pPr lvl="0"/>
            <a:r>
              <a:rPr lang="en-US"/>
              <a:t>”</a:t>
            </a:r>
          </a:p>
        </p:txBody>
      </p:sp>
      <p:sp>
        <p:nvSpPr>
          <p:cNvPr id="32" name="Image 1" descr="preencoded.png">
            <a:extLst>
              <a:ext uri="{FF2B5EF4-FFF2-40B4-BE49-F238E27FC236}">
                <a16:creationId xmlns:a16="http://schemas.microsoft.com/office/drawing/2014/main" id="{2A3EC91E-4089-D366-06D3-3E66F93DFAF3}"/>
              </a:ext>
            </a:extLst>
          </p:cNvPr>
          <p:cNvSpPr/>
          <p:nvPr/>
        </p:nvSpPr>
        <p:spPr>
          <a:xfrm>
            <a:off x="-7117" y="0"/>
            <a:ext cx="2550985" cy="6858000"/>
          </a:xfrm>
          <a:custGeom>
            <a:avLst/>
            <a:gdLst>
              <a:gd name="connsiteX0" fmla="*/ 2550985 w 2550985"/>
              <a:gd name="connsiteY0" fmla="*/ 0 h 6858000"/>
              <a:gd name="connsiteX1" fmla="*/ 0 w 2550985"/>
              <a:gd name="connsiteY1" fmla="*/ 0 h 6858000"/>
              <a:gd name="connsiteX2" fmla="*/ 0 w 2550985"/>
              <a:gd name="connsiteY2" fmla="*/ 6858000 h 6858000"/>
              <a:gd name="connsiteX3" fmla="*/ 2550985 w 2550985"/>
              <a:gd name="connsiteY3" fmla="*/ 6858000 h 6858000"/>
              <a:gd name="connsiteX4" fmla="*/ 2550985 w 2550985"/>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0985" h="6858000">
                <a:moveTo>
                  <a:pt x="2550985" y="0"/>
                </a:moveTo>
                <a:lnTo>
                  <a:pt x="0" y="0"/>
                </a:lnTo>
                <a:lnTo>
                  <a:pt x="0" y="6858000"/>
                </a:lnTo>
                <a:lnTo>
                  <a:pt x="2550985" y="6858000"/>
                </a:lnTo>
                <a:lnTo>
                  <a:pt x="2550985" y="0"/>
                </a:lnTo>
                <a:close/>
              </a:path>
            </a:pathLst>
          </a:custGeom>
          <a:solidFill>
            <a:schemeClr val="accent4"/>
          </a:solidFill>
          <a:ln w="7045" cap="flat">
            <a:noFill/>
            <a:prstDash val="solid"/>
            <a:miter/>
          </a:ln>
        </p:spPr>
        <p:txBody>
          <a:bodyPr rtlCol="0" anchor="ctr">
            <a:noAutofit/>
          </a:bodyPr>
          <a:lstStyle/>
          <a:p>
            <a:endParaRPr lang="en-US" sz="1350"/>
          </a:p>
        </p:txBody>
      </p:sp>
      <p:sp>
        <p:nvSpPr>
          <p:cNvPr id="53" name="Freeform: Shape 52">
            <a:extLst>
              <a:ext uri="{FF2B5EF4-FFF2-40B4-BE49-F238E27FC236}">
                <a16:creationId xmlns:a16="http://schemas.microsoft.com/office/drawing/2014/main" id="{70F595E1-C910-3710-90E9-AF5FFCE05861}"/>
              </a:ext>
            </a:extLst>
          </p:cNvPr>
          <p:cNvSpPr/>
          <p:nvPr/>
        </p:nvSpPr>
        <p:spPr>
          <a:xfrm>
            <a:off x="-9414" y="0"/>
            <a:ext cx="2548591" cy="2555628"/>
          </a:xfrm>
          <a:custGeom>
            <a:avLst/>
            <a:gdLst>
              <a:gd name="connsiteX0" fmla="*/ 138643 w 2548591"/>
              <a:gd name="connsiteY0" fmla="*/ 1 h 2555628"/>
              <a:gd name="connsiteX1" fmla="*/ 163874 w 2548591"/>
              <a:gd name="connsiteY1" fmla="*/ 1 h 2555628"/>
              <a:gd name="connsiteX2" fmla="*/ 2548463 w 2548591"/>
              <a:gd name="connsiteY2" fmla="*/ 2391168 h 2555628"/>
              <a:gd name="connsiteX3" fmla="*/ 2548463 w 2548591"/>
              <a:gd name="connsiteY3" fmla="*/ 2416472 h 2555628"/>
              <a:gd name="connsiteX4" fmla="*/ 2548590 w 2548591"/>
              <a:gd name="connsiteY4" fmla="*/ 2416600 h 2555628"/>
              <a:gd name="connsiteX5" fmla="*/ 138643 w 2548591"/>
              <a:gd name="connsiteY5" fmla="*/ 1 h 2555628"/>
              <a:gd name="connsiteX6" fmla="*/ 0 w 2548591"/>
              <a:gd name="connsiteY6" fmla="*/ 1 h 2555628"/>
              <a:gd name="connsiteX7" fmla="*/ 25231 w 2548591"/>
              <a:gd name="connsiteY7" fmla="*/ 1 h 2555628"/>
              <a:gd name="connsiteX8" fmla="*/ 2548591 w 2548591"/>
              <a:gd name="connsiteY8" fmla="*/ 2530324 h 2555628"/>
              <a:gd name="connsiteX9" fmla="*/ 2548591 w 2548591"/>
              <a:gd name="connsiteY9" fmla="*/ 2555628 h 2555628"/>
              <a:gd name="connsiteX10" fmla="*/ 0 w 2548591"/>
              <a:gd name="connsiteY10" fmla="*/ 1 h 2555628"/>
              <a:gd name="connsiteX11" fmla="*/ 277411 w 2548591"/>
              <a:gd name="connsiteY11" fmla="*/ 1 h 2555628"/>
              <a:gd name="connsiteX12" fmla="*/ 302642 w 2548591"/>
              <a:gd name="connsiteY12" fmla="*/ 1 h 2555628"/>
              <a:gd name="connsiteX13" fmla="*/ 2548582 w 2548591"/>
              <a:gd name="connsiteY13" fmla="*/ 2252147 h 2555628"/>
              <a:gd name="connsiteX14" fmla="*/ 2548582 w 2548591"/>
              <a:gd name="connsiteY14" fmla="*/ 2277444 h 2555628"/>
              <a:gd name="connsiteX15" fmla="*/ 277411 w 2548591"/>
              <a:gd name="connsiteY15" fmla="*/ 1 h 2555628"/>
              <a:gd name="connsiteX16" fmla="*/ 416054 w 2548591"/>
              <a:gd name="connsiteY16" fmla="*/ 1 h 2555628"/>
              <a:gd name="connsiteX17" fmla="*/ 441285 w 2548591"/>
              <a:gd name="connsiteY17" fmla="*/ 1 h 2555628"/>
              <a:gd name="connsiteX18" fmla="*/ 2548589 w 2548591"/>
              <a:gd name="connsiteY18" fmla="*/ 2113119 h 2555628"/>
              <a:gd name="connsiteX19" fmla="*/ 2548589 w 2548591"/>
              <a:gd name="connsiteY19" fmla="*/ 2138423 h 2555628"/>
              <a:gd name="connsiteX20" fmla="*/ 416054 w 2548591"/>
              <a:gd name="connsiteY20" fmla="*/ 1 h 2555628"/>
              <a:gd name="connsiteX21" fmla="*/ 554698 w 2548591"/>
              <a:gd name="connsiteY21" fmla="*/ 1 h 2555628"/>
              <a:gd name="connsiteX22" fmla="*/ 579930 w 2548591"/>
              <a:gd name="connsiteY22" fmla="*/ 1 h 2555628"/>
              <a:gd name="connsiteX23" fmla="*/ 2548462 w 2548591"/>
              <a:gd name="connsiteY23" fmla="*/ 1973963 h 2555628"/>
              <a:gd name="connsiteX24" fmla="*/ 2548462 w 2548591"/>
              <a:gd name="connsiteY24" fmla="*/ 1999267 h 2555628"/>
              <a:gd name="connsiteX25" fmla="*/ 2548589 w 2548591"/>
              <a:gd name="connsiteY25" fmla="*/ 1999394 h 2555628"/>
              <a:gd name="connsiteX26" fmla="*/ 554698 w 2548591"/>
              <a:gd name="connsiteY26" fmla="*/ 1 h 2555628"/>
              <a:gd name="connsiteX27" fmla="*/ 693468 w 2548591"/>
              <a:gd name="connsiteY27" fmla="*/ 0 h 2555628"/>
              <a:gd name="connsiteX28" fmla="*/ 718701 w 2548591"/>
              <a:gd name="connsiteY28" fmla="*/ 0 h 2555628"/>
              <a:gd name="connsiteX29" fmla="*/ 2548583 w 2548591"/>
              <a:gd name="connsiteY29" fmla="*/ 1834942 h 2555628"/>
              <a:gd name="connsiteX30" fmla="*/ 2548583 w 2548591"/>
              <a:gd name="connsiteY30" fmla="*/ 1860239 h 2555628"/>
              <a:gd name="connsiteX31" fmla="*/ 693468 w 2548591"/>
              <a:gd name="connsiteY31" fmla="*/ 0 h 2555628"/>
              <a:gd name="connsiteX32" fmla="*/ 832112 w 2548591"/>
              <a:gd name="connsiteY32" fmla="*/ 0 h 2555628"/>
              <a:gd name="connsiteX33" fmla="*/ 857340 w 2548591"/>
              <a:gd name="connsiteY33" fmla="*/ 0 h 2555628"/>
              <a:gd name="connsiteX34" fmla="*/ 2548582 w 2548591"/>
              <a:gd name="connsiteY34" fmla="*/ 1695913 h 2555628"/>
              <a:gd name="connsiteX35" fmla="*/ 2548582 w 2548591"/>
              <a:gd name="connsiteY35" fmla="*/ 1721210 h 2555628"/>
              <a:gd name="connsiteX36" fmla="*/ 832112 w 2548591"/>
              <a:gd name="connsiteY36" fmla="*/ 0 h 2555628"/>
              <a:gd name="connsiteX37" fmla="*/ 970758 w 2548591"/>
              <a:gd name="connsiteY37" fmla="*/ 0 h 2555628"/>
              <a:gd name="connsiteX38" fmla="*/ 995986 w 2548591"/>
              <a:gd name="connsiteY38" fmla="*/ 0 h 2555628"/>
              <a:gd name="connsiteX39" fmla="*/ 2548463 w 2548591"/>
              <a:gd name="connsiteY39" fmla="*/ 1556758 h 2555628"/>
              <a:gd name="connsiteX40" fmla="*/ 2548463 w 2548591"/>
              <a:gd name="connsiteY40" fmla="*/ 1582062 h 2555628"/>
              <a:gd name="connsiteX41" fmla="*/ 2548590 w 2548591"/>
              <a:gd name="connsiteY41" fmla="*/ 1582189 h 2555628"/>
              <a:gd name="connsiteX42" fmla="*/ 970758 w 2548591"/>
              <a:gd name="connsiteY42" fmla="*/ 0 h 2555628"/>
              <a:gd name="connsiteX43" fmla="*/ 1109529 w 2548591"/>
              <a:gd name="connsiteY43" fmla="*/ 0 h 2555628"/>
              <a:gd name="connsiteX44" fmla="*/ 1134764 w 2548591"/>
              <a:gd name="connsiteY44" fmla="*/ 0 h 2555628"/>
              <a:gd name="connsiteX45" fmla="*/ 2548589 w 2548591"/>
              <a:gd name="connsiteY45" fmla="*/ 1417736 h 2555628"/>
              <a:gd name="connsiteX46" fmla="*/ 2548589 w 2548591"/>
              <a:gd name="connsiteY46" fmla="*/ 1443033 h 2555628"/>
              <a:gd name="connsiteX47" fmla="*/ 1109529 w 2548591"/>
              <a:gd name="connsiteY47" fmla="*/ 0 h 2555628"/>
              <a:gd name="connsiteX48" fmla="*/ 1248168 w 2548591"/>
              <a:gd name="connsiteY48" fmla="*/ 0 h 2555628"/>
              <a:gd name="connsiteX49" fmla="*/ 1273396 w 2548591"/>
              <a:gd name="connsiteY49" fmla="*/ 0 h 2555628"/>
              <a:gd name="connsiteX50" fmla="*/ 2548583 w 2548591"/>
              <a:gd name="connsiteY50" fmla="*/ 1278708 h 2555628"/>
              <a:gd name="connsiteX51" fmla="*/ 2548583 w 2548591"/>
              <a:gd name="connsiteY51" fmla="*/ 1304005 h 2555628"/>
              <a:gd name="connsiteX52" fmla="*/ 1248168 w 2548591"/>
              <a:gd name="connsiteY52" fmla="*/ 0 h 2555628"/>
              <a:gd name="connsiteX53" fmla="*/ 1386813 w 2548591"/>
              <a:gd name="connsiteY53" fmla="*/ 0 h 2555628"/>
              <a:gd name="connsiteX54" fmla="*/ 1412041 w 2548591"/>
              <a:gd name="connsiteY54" fmla="*/ 0 h 2555628"/>
              <a:gd name="connsiteX55" fmla="*/ 2548589 w 2548591"/>
              <a:gd name="connsiteY55" fmla="*/ 1139552 h 2555628"/>
              <a:gd name="connsiteX56" fmla="*/ 2548589 w 2548591"/>
              <a:gd name="connsiteY56" fmla="*/ 1164857 h 2555628"/>
              <a:gd name="connsiteX57" fmla="*/ 2548589 w 2548591"/>
              <a:gd name="connsiteY57" fmla="*/ 1164984 h 2555628"/>
              <a:gd name="connsiteX58" fmla="*/ 1386813 w 2548591"/>
              <a:gd name="connsiteY58" fmla="*/ 0 h 2555628"/>
              <a:gd name="connsiteX59" fmla="*/ 1525579 w 2548591"/>
              <a:gd name="connsiteY59" fmla="*/ 0 h 2555628"/>
              <a:gd name="connsiteX60" fmla="*/ 1550814 w 2548591"/>
              <a:gd name="connsiteY60" fmla="*/ 0 h 2555628"/>
              <a:gd name="connsiteX61" fmla="*/ 2548583 w 2548591"/>
              <a:gd name="connsiteY61" fmla="*/ 1000531 h 2555628"/>
              <a:gd name="connsiteX62" fmla="*/ 2548583 w 2548591"/>
              <a:gd name="connsiteY62" fmla="*/ 1025828 h 2555628"/>
              <a:gd name="connsiteX63" fmla="*/ 1525579 w 2548591"/>
              <a:gd name="connsiteY63" fmla="*/ 0 h 2555628"/>
              <a:gd name="connsiteX64" fmla="*/ 1664231 w 2548591"/>
              <a:gd name="connsiteY64" fmla="*/ 0 h 2555628"/>
              <a:gd name="connsiteX65" fmla="*/ 1689459 w 2548591"/>
              <a:gd name="connsiteY65" fmla="*/ 0 h 2555628"/>
              <a:gd name="connsiteX66" fmla="*/ 2548589 w 2548591"/>
              <a:gd name="connsiteY66" fmla="*/ 861503 h 2555628"/>
              <a:gd name="connsiteX67" fmla="*/ 2548589 w 2548591"/>
              <a:gd name="connsiteY67" fmla="*/ 886800 h 2555628"/>
              <a:gd name="connsiteX68" fmla="*/ 1664231 w 2548591"/>
              <a:gd name="connsiteY68" fmla="*/ 0 h 2555628"/>
              <a:gd name="connsiteX69" fmla="*/ 1802870 w 2548591"/>
              <a:gd name="connsiteY69" fmla="*/ 0 h 2555628"/>
              <a:gd name="connsiteX70" fmla="*/ 1828097 w 2548591"/>
              <a:gd name="connsiteY70" fmla="*/ 0 h 2555628"/>
              <a:gd name="connsiteX71" fmla="*/ 2548583 w 2548591"/>
              <a:gd name="connsiteY71" fmla="*/ 722347 h 2555628"/>
              <a:gd name="connsiteX72" fmla="*/ 2548583 w 2548591"/>
              <a:gd name="connsiteY72" fmla="*/ 747651 h 2555628"/>
              <a:gd name="connsiteX73" fmla="*/ 2548583 w 2548591"/>
              <a:gd name="connsiteY73" fmla="*/ 747778 h 2555628"/>
              <a:gd name="connsiteX74" fmla="*/ 1802870 w 2548591"/>
              <a:gd name="connsiteY74" fmla="*/ 0 h 2555628"/>
              <a:gd name="connsiteX75" fmla="*/ 1941642 w 2548591"/>
              <a:gd name="connsiteY75" fmla="*/ 0 h 2555628"/>
              <a:gd name="connsiteX76" fmla="*/ 1966877 w 2548591"/>
              <a:gd name="connsiteY76" fmla="*/ 0 h 2555628"/>
              <a:gd name="connsiteX77" fmla="*/ 2548589 w 2548591"/>
              <a:gd name="connsiteY77" fmla="*/ 583321 h 2555628"/>
              <a:gd name="connsiteX78" fmla="*/ 2548589 w 2548591"/>
              <a:gd name="connsiteY78" fmla="*/ 608622 h 2555628"/>
              <a:gd name="connsiteX79" fmla="*/ 1941642 w 2548591"/>
              <a:gd name="connsiteY79" fmla="*/ 0 h 2555628"/>
              <a:gd name="connsiteX80" fmla="*/ 2080281 w 2548591"/>
              <a:gd name="connsiteY80" fmla="*/ 0 h 2555628"/>
              <a:gd name="connsiteX81" fmla="*/ 2105508 w 2548591"/>
              <a:gd name="connsiteY81" fmla="*/ 0 h 2555628"/>
              <a:gd name="connsiteX82" fmla="*/ 2548582 w 2548591"/>
              <a:gd name="connsiteY82" fmla="*/ 444296 h 2555628"/>
              <a:gd name="connsiteX83" fmla="*/ 2548582 w 2548591"/>
              <a:gd name="connsiteY83" fmla="*/ 469597 h 2555628"/>
              <a:gd name="connsiteX84" fmla="*/ 2080281 w 2548591"/>
              <a:gd name="connsiteY84" fmla="*/ 0 h 2555628"/>
              <a:gd name="connsiteX85" fmla="*/ 2218926 w 2548591"/>
              <a:gd name="connsiteY85" fmla="*/ 0 h 2555628"/>
              <a:gd name="connsiteX86" fmla="*/ 2244153 w 2548591"/>
              <a:gd name="connsiteY86" fmla="*/ 0 h 2555628"/>
              <a:gd name="connsiteX87" fmla="*/ 2548582 w 2548591"/>
              <a:gd name="connsiteY87" fmla="*/ 305270 h 2555628"/>
              <a:gd name="connsiteX88" fmla="*/ 2548582 w 2548591"/>
              <a:gd name="connsiteY88" fmla="*/ 330570 h 2555628"/>
              <a:gd name="connsiteX89" fmla="*/ 2218926 w 2548591"/>
              <a:gd name="connsiteY89" fmla="*/ 0 h 2555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2548591" h="2555628">
                <a:moveTo>
                  <a:pt x="138643" y="1"/>
                </a:moveTo>
                <a:lnTo>
                  <a:pt x="163874" y="1"/>
                </a:lnTo>
                <a:cubicBezTo>
                  <a:pt x="163874" y="1318576"/>
                  <a:pt x="1233644" y="2391168"/>
                  <a:pt x="2548463" y="2391168"/>
                </a:cubicBezTo>
                <a:lnTo>
                  <a:pt x="2548463" y="2416472"/>
                </a:lnTo>
                <a:lnTo>
                  <a:pt x="2548590" y="2416600"/>
                </a:lnTo>
                <a:cubicBezTo>
                  <a:pt x="1219755" y="2416600"/>
                  <a:pt x="138643" y="1332503"/>
                  <a:pt x="138643" y="1"/>
                </a:cubicBezTo>
                <a:close/>
                <a:moveTo>
                  <a:pt x="0" y="1"/>
                </a:moveTo>
                <a:lnTo>
                  <a:pt x="25231" y="1"/>
                </a:lnTo>
                <a:cubicBezTo>
                  <a:pt x="25231" y="1395244"/>
                  <a:pt x="1157188" y="2530324"/>
                  <a:pt x="2548591" y="2530324"/>
                </a:cubicBezTo>
                <a:lnTo>
                  <a:pt x="2548591" y="2555628"/>
                </a:lnTo>
                <a:cubicBezTo>
                  <a:pt x="1143299" y="2555628"/>
                  <a:pt x="0" y="1409172"/>
                  <a:pt x="0" y="1"/>
                </a:cubicBezTo>
                <a:close/>
                <a:moveTo>
                  <a:pt x="277411" y="1"/>
                </a:moveTo>
                <a:lnTo>
                  <a:pt x="302642" y="1"/>
                </a:lnTo>
                <a:cubicBezTo>
                  <a:pt x="302642" y="1241907"/>
                  <a:pt x="1310229" y="2252147"/>
                  <a:pt x="2548582" y="2252147"/>
                </a:cubicBezTo>
                <a:lnTo>
                  <a:pt x="2548582" y="2277444"/>
                </a:lnTo>
                <a:cubicBezTo>
                  <a:pt x="1296205" y="2277444"/>
                  <a:pt x="277411" y="1255835"/>
                  <a:pt x="277411" y="1"/>
                </a:cubicBezTo>
                <a:close/>
                <a:moveTo>
                  <a:pt x="416054" y="1"/>
                </a:moveTo>
                <a:lnTo>
                  <a:pt x="441285" y="1"/>
                </a:lnTo>
                <a:cubicBezTo>
                  <a:pt x="441285" y="1165111"/>
                  <a:pt x="1386559" y="2113119"/>
                  <a:pt x="2548589" y="2113119"/>
                </a:cubicBezTo>
                <a:lnTo>
                  <a:pt x="2548589" y="2138423"/>
                </a:lnTo>
                <a:cubicBezTo>
                  <a:pt x="1372670" y="2138423"/>
                  <a:pt x="416054" y="1179166"/>
                  <a:pt x="416054" y="1"/>
                </a:cubicBezTo>
                <a:close/>
                <a:moveTo>
                  <a:pt x="554698" y="1"/>
                </a:moveTo>
                <a:lnTo>
                  <a:pt x="579930" y="1"/>
                </a:lnTo>
                <a:cubicBezTo>
                  <a:pt x="579930" y="1088442"/>
                  <a:pt x="1463017" y="1973963"/>
                  <a:pt x="2548462" y="1973963"/>
                </a:cubicBezTo>
                <a:lnTo>
                  <a:pt x="2548462" y="1999267"/>
                </a:lnTo>
                <a:lnTo>
                  <a:pt x="2548589" y="1999394"/>
                </a:lnTo>
                <a:cubicBezTo>
                  <a:pt x="1449127" y="1999394"/>
                  <a:pt x="554698" y="1102497"/>
                  <a:pt x="554698" y="1"/>
                </a:cubicBezTo>
                <a:close/>
                <a:moveTo>
                  <a:pt x="693468" y="0"/>
                </a:moveTo>
                <a:lnTo>
                  <a:pt x="718701" y="0"/>
                </a:lnTo>
                <a:cubicBezTo>
                  <a:pt x="718701" y="1011773"/>
                  <a:pt x="1539602" y="1834942"/>
                  <a:pt x="2548583" y="1834942"/>
                </a:cubicBezTo>
                <a:lnTo>
                  <a:pt x="2548583" y="1860239"/>
                </a:lnTo>
                <a:cubicBezTo>
                  <a:pt x="1525706" y="1860239"/>
                  <a:pt x="693468" y="1025701"/>
                  <a:pt x="693468" y="0"/>
                </a:cubicBezTo>
                <a:close/>
                <a:moveTo>
                  <a:pt x="832112" y="0"/>
                </a:moveTo>
                <a:lnTo>
                  <a:pt x="857340" y="0"/>
                </a:lnTo>
                <a:cubicBezTo>
                  <a:pt x="857340" y="935105"/>
                  <a:pt x="1616059" y="1695913"/>
                  <a:pt x="2548582" y="1695913"/>
                </a:cubicBezTo>
                <a:lnTo>
                  <a:pt x="2548582" y="1721210"/>
                </a:lnTo>
                <a:cubicBezTo>
                  <a:pt x="1602170" y="1721210"/>
                  <a:pt x="832112" y="949032"/>
                  <a:pt x="832112" y="0"/>
                </a:cubicBezTo>
                <a:close/>
                <a:moveTo>
                  <a:pt x="970758" y="0"/>
                </a:moveTo>
                <a:lnTo>
                  <a:pt x="995986" y="0"/>
                </a:lnTo>
                <a:cubicBezTo>
                  <a:pt x="995986" y="858436"/>
                  <a:pt x="1692391" y="1556758"/>
                  <a:pt x="2548463" y="1556758"/>
                </a:cubicBezTo>
                <a:lnTo>
                  <a:pt x="2548463" y="1582062"/>
                </a:lnTo>
                <a:lnTo>
                  <a:pt x="2548590" y="1582189"/>
                </a:lnTo>
                <a:cubicBezTo>
                  <a:pt x="1678628" y="1582189"/>
                  <a:pt x="970758" y="872491"/>
                  <a:pt x="970758" y="0"/>
                </a:cubicBezTo>
                <a:close/>
                <a:moveTo>
                  <a:pt x="1109529" y="0"/>
                </a:moveTo>
                <a:lnTo>
                  <a:pt x="1134764" y="0"/>
                </a:lnTo>
                <a:cubicBezTo>
                  <a:pt x="1134764" y="781767"/>
                  <a:pt x="1768975" y="1417736"/>
                  <a:pt x="2548589" y="1417736"/>
                </a:cubicBezTo>
                <a:lnTo>
                  <a:pt x="2548589" y="1443033"/>
                </a:lnTo>
                <a:cubicBezTo>
                  <a:pt x="1755086" y="1443033"/>
                  <a:pt x="1109529" y="795695"/>
                  <a:pt x="1109529" y="0"/>
                </a:cubicBezTo>
                <a:close/>
                <a:moveTo>
                  <a:pt x="1248168" y="0"/>
                </a:moveTo>
                <a:lnTo>
                  <a:pt x="1273396" y="0"/>
                </a:lnTo>
                <a:cubicBezTo>
                  <a:pt x="1273396" y="705097"/>
                  <a:pt x="1845433" y="1278708"/>
                  <a:pt x="2548583" y="1278708"/>
                </a:cubicBezTo>
                <a:lnTo>
                  <a:pt x="2548583" y="1304005"/>
                </a:lnTo>
                <a:cubicBezTo>
                  <a:pt x="1831537" y="1304005"/>
                  <a:pt x="1248168" y="719026"/>
                  <a:pt x="1248168" y="0"/>
                </a:cubicBezTo>
                <a:close/>
                <a:moveTo>
                  <a:pt x="1386813" y="0"/>
                </a:moveTo>
                <a:lnTo>
                  <a:pt x="1412041" y="0"/>
                </a:lnTo>
                <a:cubicBezTo>
                  <a:pt x="1412041" y="628428"/>
                  <a:pt x="1921890" y="1139552"/>
                  <a:pt x="2548589" y="1139552"/>
                </a:cubicBezTo>
                <a:lnTo>
                  <a:pt x="2548589" y="1164857"/>
                </a:lnTo>
                <a:lnTo>
                  <a:pt x="2548589" y="1164984"/>
                </a:lnTo>
                <a:cubicBezTo>
                  <a:pt x="1908001" y="1164984"/>
                  <a:pt x="1386813" y="642356"/>
                  <a:pt x="1386813" y="0"/>
                </a:cubicBezTo>
                <a:close/>
                <a:moveTo>
                  <a:pt x="1525579" y="0"/>
                </a:moveTo>
                <a:lnTo>
                  <a:pt x="1550814" y="0"/>
                </a:lnTo>
                <a:cubicBezTo>
                  <a:pt x="1550814" y="551759"/>
                  <a:pt x="1998468" y="1000531"/>
                  <a:pt x="2548583" y="1000531"/>
                </a:cubicBezTo>
                <a:lnTo>
                  <a:pt x="2548583" y="1025828"/>
                </a:lnTo>
                <a:cubicBezTo>
                  <a:pt x="1984452" y="1025828"/>
                  <a:pt x="1525579" y="565560"/>
                  <a:pt x="1525579" y="0"/>
                </a:cubicBezTo>
                <a:close/>
                <a:moveTo>
                  <a:pt x="1664231" y="0"/>
                </a:moveTo>
                <a:lnTo>
                  <a:pt x="1689459" y="0"/>
                </a:lnTo>
                <a:cubicBezTo>
                  <a:pt x="1689459" y="474963"/>
                  <a:pt x="2074805" y="861503"/>
                  <a:pt x="2548589" y="861503"/>
                </a:cubicBezTo>
                <a:lnTo>
                  <a:pt x="2548589" y="886800"/>
                </a:lnTo>
                <a:cubicBezTo>
                  <a:pt x="2060916" y="886800"/>
                  <a:pt x="1664231" y="489019"/>
                  <a:pt x="1664231" y="0"/>
                </a:cubicBezTo>
                <a:close/>
                <a:moveTo>
                  <a:pt x="1802870" y="0"/>
                </a:moveTo>
                <a:lnTo>
                  <a:pt x="1828097" y="0"/>
                </a:lnTo>
                <a:cubicBezTo>
                  <a:pt x="1828097" y="398295"/>
                  <a:pt x="2151263" y="722347"/>
                  <a:pt x="2548583" y="722347"/>
                </a:cubicBezTo>
                <a:lnTo>
                  <a:pt x="2548583" y="747651"/>
                </a:lnTo>
                <a:lnTo>
                  <a:pt x="2548583" y="747778"/>
                </a:lnTo>
                <a:cubicBezTo>
                  <a:pt x="2137367" y="747778"/>
                  <a:pt x="1802870" y="412350"/>
                  <a:pt x="1802870" y="0"/>
                </a:cubicBezTo>
                <a:close/>
                <a:moveTo>
                  <a:pt x="1941642" y="0"/>
                </a:moveTo>
                <a:lnTo>
                  <a:pt x="1966877" y="0"/>
                </a:lnTo>
                <a:cubicBezTo>
                  <a:pt x="1966877" y="321626"/>
                  <a:pt x="2227847" y="583321"/>
                  <a:pt x="2548589" y="583321"/>
                </a:cubicBezTo>
                <a:lnTo>
                  <a:pt x="2548589" y="608622"/>
                </a:lnTo>
                <a:cubicBezTo>
                  <a:pt x="2213831" y="608622"/>
                  <a:pt x="1941642" y="335553"/>
                  <a:pt x="1941642" y="0"/>
                </a:cubicBezTo>
                <a:close/>
                <a:moveTo>
                  <a:pt x="2080281" y="0"/>
                </a:moveTo>
                <a:lnTo>
                  <a:pt x="2105508" y="0"/>
                </a:lnTo>
                <a:cubicBezTo>
                  <a:pt x="2105508" y="244957"/>
                  <a:pt x="2304298" y="444296"/>
                  <a:pt x="2548582" y="444296"/>
                </a:cubicBezTo>
                <a:lnTo>
                  <a:pt x="2548582" y="469597"/>
                </a:lnTo>
                <a:cubicBezTo>
                  <a:pt x="2290409" y="469597"/>
                  <a:pt x="2080281" y="258885"/>
                  <a:pt x="2080281" y="0"/>
                </a:cubicBezTo>
                <a:close/>
                <a:moveTo>
                  <a:pt x="2218926" y="0"/>
                </a:moveTo>
                <a:lnTo>
                  <a:pt x="2244153" y="0"/>
                </a:lnTo>
                <a:cubicBezTo>
                  <a:pt x="2244153" y="168288"/>
                  <a:pt x="2380629" y="305270"/>
                  <a:pt x="2548582" y="305270"/>
                </a:cubicBezTo>
                <a:lnTo>
                  <a:pt x="2548582" y="330570"/>
                </a:lnTo>
                <a:cubicBezTo>
                  <a:pt x="2366866" y="330570"/>
                  <a:pt x="2218926" y="182344"/>
                  <a:pt x="2218926" y="0"/>
                </a:cubicBezTo>
                <a:close/>
              </a:path>
            </a:pathLst>
          </a:custGeom>
          <a:solidFill>
            <a:schemeClr val="bg1"/>
          </a:solidFill>
          <a:ln w="7032" cap="flat">
            <a:noFill/>
            <a:prstDash val="solid"/>
            <a:miter/>
          </a:ln>
        </p:spPr>
        <p:txBody>
          <a:bodyPr rtlCol="0" anchor="ctr">
            <a:noAutofit/>
          </a:bodyPr>
          <a:lstStyle/>
          <a:p>
            <a:endParaRPr lang="en-US" sz="1350"/>
          </a:p>
        </p:txBody>
      </p:sp>
      <p:sp>
        <p:nvSpPr>
          <p:cNvPr id="33" name="Image 4" descr="preencoded.png">
            <a:extLst>
              <a:ext uri="{FF2B5EF4-FFF2-40B4-BE49-F238E27FC236}">
                <a16:creationId xmlns:a16="http://schemas.microsoft.com/office/drawing/2014/main" id="{EC46DC71-C12A-96C8-3FE2-AA95AB58B349}"/>
              </a:ext>
            </a:extLst>
          </p:cNvPr>
          <p:cNvSpPr/>
          <p:nvPr/>
        </p:nvSpPr>
        <p:spPr>
          <a:xfrm>
            <a:off x="2543869" y="0"/>
            <a:ext cx="2560340" cy="2560340"/>
          </a:xfrm>
          <a:custGeom>
            <a:avLst/>
            <a:gdLst>
              <a:gd name="connsiteX0" fmla="*/ 0 w 2560340"/>
              <a:gd name="connsiteY0" fmla="*/ 2560340 h 2560340"/>
              <a:gd name="connsiteX1" fmla="*/ 2560340 w 2560340"/>
              <a:gd name="connsiteY1" fmla="*/ 0 h 2560340"/>
              <a:gd name="connsiteX2" fmla="*/ 0 w 2560340"/>
              <a:gd name="connsiteY2" fmla="*/ 0 h 2560340"/>
              <a:gd name="connsiteX3" fmla="*/ 0 w 2560340"/>
              <a:gd name="connsiteY3" fmla="*/ 2560340 h 2560340"/>
            </a:gdLst>
            <a:ahLst/>
            <a:cxnLst>
              <a:cxn ang="0">
                <a:pos x="connsiteX0" y="connsiteY0"/>
              </a:cxn>
              <a:cxn ang="0">
                <a:pos x="connsiteX1" y="connsiteY1"/>
              </a:cxn>
              <a:cxn ang="0">
                <a:pos x="connsiteX2" y="connsiteY2"/>
              </a:cxn>
              <a:cxn ang="0">
                <a:pos x="connsiteX3" y="connsiteY3"/>
              </a:cxn>
            </a:cxnLst>
            <a:rect l="l" t="t" r="r" b="b"/>
            <a:pathLst>
              <a:path w="2560340" h="2560340">
                <a:moveTo>
                  <a:pt x="0" y="2560340"/>
                </a:moveTo>
                <a:cubicBezTo>
                  <a:pt x="1414079" y="2560340"/>
                  <a:pt x="2560340" y="1414079"/>
                  <a:pt x="2560340" y="0"/>
                </a:cubicBezTo>
                <a:lnTo>
                  <a:pt x="0" y="0"/>
                </a:lnTo>
                <a:lnTo>
                  <a:pt x="0" y="2560340"/>
                </a:lnTo>
                <a:close/>
              </a:path>
            </a:pathLst>
          </a:custGeom>
          <a:solidFill>
            <a:schemeClr val="accent3"/>
          </a:solidFill>
          <a:ln w="7052" cap="flat">
            <a:noFill/>
            <a:prstDash val="solid"/>
            <a:miter/>
          </a:ln>
        </p:spPr>
        <p:txBody>
          <a:bodyPr rtlCol="0" anchor="ctr">
            <a:noAutofit/>
          </a:bodyPr>
          <a:lstStyle/>
          <a:p>
            <a:endParaRPr lang="en-US" sz="1350"/>
          </a:p>
        </p:txBody>
      </p:sp>
      <p:sp>
        <p:nvSpPr>
          <p:cNvPr id="29" name="Freeform 70">
            <a:extLst>
              <a:ext uri="{FF2B5EF4-FFF2-40B4-BE49-F238E27FC236}">
                <a16:creationId xmlns:a16="http://schemas.microsoft.com/office/drawing/2014/main" id="{AA39EF58-54F1-4AC9-1D83-2E7DEEAAEA6A}"/>
              </a:ext>
            </a:extLst>
          </p:cNvPr>
          <p:cNvSpPr>
            <a:spLocks/>
          </p:cNvSpPr>
          <p:nvPr/>
        </p:nvSpPr>
        <p:spPr bwMode="auto">
          <a:xfrm flipH="1">
            <a:off x="2535251"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2"/>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31" name="Freeform 70">
            <a:extLst>
              <a:ext uri="{FF2B5EF4-FFF2-40B4-BE49-F238E27FC236}">
                <a16:creationId xmlns:a16="http://schemas.microsoft.com/office/drawing/2014/main" id="{0C320934-59CC-4123-C7C1-FEEE89F3045F}"/>
              </a:ext>
            </a:extLst>
          </p:cNvPr>
          <p:cNvSpPr>
            <a:spLocks/>
          </p:cNvSpPr>
          <p:nvPr/>
        </p:nvSpPr>
        <p:spPr bwMode="auto">
          <a:xfrm flipH="1">
            <a:off x="-10617" y="4308468"/>
            <a:ext cx="2550984" cy="2560441"/>
          </a:xfrm>
          <a:custGeom>
            <a:avLst/>
            <a:gdLst>
              <a:gd name="T0" fmla="*/ 0 w 1079"/>
              <a:gd name="T1" fmla="*/ 1083 h 1083"/>
              <a:gd name="T2" fmla="*/ 1079 w 1079"/>
              <a:gd name="T3" fmla="*/ 1083 h 1083"/>
              <a:gd name="T4" fmla="*/ 1079 w 1079"/>
              <a:gd name="T5" fmla="*/ 0 h 1083"/>
              <a:gd name="T6" fmla="*/ 0 w 1079"/>
              <a:gd name="T7" fmla="*/ 1083 h 1083"/>
            </a:gdLst>
            <a:ahLst/>
            <a:cxnLst>
              <a:cxn ang="0">
                <a:pos x="T0" y="T1"/>
              </a:cxn>
              <a:cxn ang="0">
                <a:pos x="T2" y="T3"/>
              </a:cxn>
              <a:cxn ang="0">
                <a:pos x="T4" y="T5"/>
              </a:cxn>
              <a:cxn ang="0">
                <a:pos x="T6" y="T7"/>
              </a:cxn>
            </a:cxnLst>
            <a:rect l="0" t="0" r="r" b="b"/>
            <a:pathLst>
              <a:path w="1079" h="1083">
                <a:moveTo>
                  <a:pt x="0" y="1083"/>
                </a:moveTo>
                <a:lnTo>
                  <a:pt x="1079" y="1083"/>
                </a:lnTo>
                <a:lnTo>
                  <a:pt x="1079" y="0"/>
                </a:lnTo>
                <a:lnTo>
                  <a:pt x="0" y="1083"/>
                </a:lnTo>
                <a:close/>
              </a:path>
            </a:pathLst>
          </a:custGeom>
          <a:solidFill>
            <a:schemeClr val="accent1"/>
          </a:solidFill>
          <a:ln>
            <a:noFill/>
          </a:ln>
        </p:spPr>
        <p:txBody>
          <a:bodyPr vert="horz" wrap="square" lIns="68580" tIns="34290" rIns="68580" bIns="34290" numCol="1" anchor="t" anchorCtr="0" compatLnSpc="1">
            <a:prstTxWarp prst="textNoShape">
              <a:avLst/>
            </a:prstTxWarp>
            <a:noAutofit/>
          </a:bodyPr>
          <a:lstStyle/>
          <a:p>
            <a:endParaRPr lang="en-US" sz="1350"/>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3090051602"/>
      </p:ext>
    </p:extLst>
  </p:cSld>
  <p:clrMapOvr>
    <a:masterClrMapping/>
  </p:clrMapOvr>
  <p:hf hdr="0" ftr="0" dt="0"/>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Team x4">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FCC43996-DAC9-130F-CB05-4A8A90381D37}"/>
              </a:ext>
            </a:extLst>
          </p:cNvPr>
          <p:cNvSpPr/>
          <p:nvPr/>
        </p:nvSpPr>
        <p:spPr>
          <a:xfrm>
            <a:off x="-24064" y="3390900"/>
            <a:ext cx="12216063" cy="34671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338"/>
          </a:p>
        </p:txBody>
      </p:sp>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758905" y="2392023"/>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758906" y="4989515"/>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916885" y="5599757"/>
            <a:ext cx="2283472" cy="365125"/>
          </a:xfrm>
        </p:spPr>
        <p:txBody>
          <a:bodyPr anchor="ctr">
            <a:noAutofit/>
          </a:bodyPr>
          <a:lstStyle>
            <a:lvl1pPr marL="0" indent="0" algn="ctr">
              <a:buNone/>
              <a:defRPr sz="105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517361" y="2392619"/>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516749" y="4990111"/>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674073" y="5600353"/>
            <a:ext cx="2283472" cy="365125"/>
          </a:xfrm>
        </p:spPr>
        <p:txBody>
          <a:bodyPr anchor="ctr">
            <a:noAutofit/>
          </a:bodyPr>
          <a:lstStyle>
            <a:lvl1pPr marL="0" indent="0" algn="ctr">
              <a:buNone/>
              <a:defRPr sz="105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275817"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274590"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432529" y="5600949"/>
            <a:ext cx="2283472" cy="365125"/>
          </a:xfrm>
        </p:spPr>
        <p:txBody>
          <a:bodyPr anchor="ctr">
            <a:noAutofit/>
          </a:bodyPr>
          <a:lstStyle>
            <a:lvl1pPr marL="0" indent="0" algn="ctr">
              <a:buNone/>
              <a:defRPr sz="105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9034272" y="2393215"/>
            <a:ext cx="2596896" cy="2596896"/>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9032433" y="4990707"/>
            <a:ext cx="2598737" cy="1109662"/>
          </a:xfrm>
          <a:solidFill>
            <a:schemeClr val="bg1"/>
          </a:solidFill>
        </p:spPr>
        <p:txBody>
          <a:bodyPr lIns="0" tIns="274320" rIns="0" anchor="t">
            <a:noAutofit/>
          </a:bodyPr>
          <a:lstStyle>
            <a:lvl1pPr marL="0" indent="0" algn="ctr">
              <a:spcBef>
                <a:spcPts val="0"/>
              </a:spcBef>
              <a:buNone/>
              <a:defRPr sz="1350" b="1" cap="all"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9190984" y="5600949"/>
            <a:ext cx="2283472" cy="365125"/>
          </a:xfrm>
        </p:spPr>
        <p:txBody>
          <a:bodyPr anchor="ctr">
            <a:noAutofit/>
          </a:bodyPr>
          <a:lstStyle>
            <a:lvl1pPr marL="0" indent="0" algn="ctr">
              <a:buNone/>
              <a:defRPr sz="1050"/>
            </a:lvl1pPr>
          </a:lstStyle>
          <a:p>
            <a:pPr lvl="0"/>
            <a:r>
              <a:rPr lang="en-US"/>
              <a:t>Title</a:t>
            </a:r>
          </a:p>
        </p:txBody>
      </p:sp>
    </p:spTree>
    <p:extLst>
      <p:ext uri="{BB962C8B-B14F-4D97-AF65-F5344CB8AC3E}">
        <p14:creationId xmlns:p14="http://schemas.microsoft.com/office/powerpoint/2010/main" val="3508913232"/>
      </p:ext>
    </p:extLst>
  </p:cSld>
  <p:clrMapOvr>
    <a:masterClrMapping/>
  </p:clrMapOvr>
  <p:hf hdr="0" ftr="0" dt="0"/>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Team x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04E8AF-9DFE-7077-DB36-941F6490BAD8}"/>
              </a:ext>
            </a:extLst>
          </p:cNvPr>
          <p:cNvSpPr>
            <a:spLocks noGrp="1"/>
          </p:cNvSpPr>
          <p:nvPr>
            <p:ph type="title"/>
          </p:nvPr>
        </p:nvSpPr>
        <p:spPr>
          <a:xfrm>
            <a:off x="758952" y="539496"/>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B62C22E6-000A-05BA-5872-EF37F029AB00}"/>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17" name="Picture Placeholder 16">
            <a:extLst>
              <a:ext uri="{FF2B5EF4-FFF2-40B4-BE49-F238E27FC236}">
                <a16:creationId xmlns:a16="http://schemas.microsoft.com/office/drawing/2014/main" id="{6AAAFB85-16C0-836A-1D0D-E65277CC341D}"/>
              </a:ext>
            </a:extLst>
          </p:cNvPr>
          <p:cNvSpPr>
            <a:spLocks noGrp="1"/>
          </p:cNvSpPr>
          <p:nvPr>
            <p:ph type="pic" sz="quarter" idx="13"/>
          </p:nvPr>
        </p:nvSpPr>
        <p:spPr>
          <a:xfrm>
            <a:off x="1271016"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9" name="Text Placeholder 18">
            <a:extLst>
              <a:ext uri="{FF2B5EF4-FFF2-40B4-BE49-F238E27FC236}">
                <a16:creationId xmlns:a16="http://schemas.microsoft.com/office/drawing/2014/main" id="{FB04BFFD-8D76-D31F-232F-38A7065ACAF3}"/>
              </a:ext>
            </a:extLst>
          </p:cNvPr>
          <p:cNvSpPr>
            <a:spLocks noGrp="1"/>
          </p:cNvSpPr>
          <p:nvPr>
            <p:ph type="body" sz="quarter" idx="14" hasCustomPrompt="1"/>
          </p:nvPr>
        </p:nvSpPr>
        <p:spPr>
          <a:xfrm>
            <a:off x="1271016"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1" name="Text Placeholder 20">
            <a:extLst>
              <a:ext uri="{FF2B5EF4-FFF2-40B4-BE49-F238E27FC236}">
                <a16:creationId xmlns:a16="http://schemas.microsoft.com/office/drawing/2014/main" id="{75A2E03A-AFB4-3868-FAB5-A24228FA8A04}"/>
              </a:ext>
            </a:extLst>
          </p:cNvPr>
          <p:cNvSpPr>
            <a:spLocks noGrp="1"/>
          </p:cNvSpPr>
          <p:nvPr>
            <p:ph type="body" sz="quarter" idx="15" hasCustomPrompt="1"/>
          </p:nvPr>
        </p:nvSpPr>
        <p:spPr>
          <a:xfrm>
            <a:off x="1271016" y="3616960"/>
            <a:ext cx="2029968" cy="182880"/>
          </a:xfrm>
        </p:spPr>
        <p:txBody>
          <a:bodyPr anchor="ctr">
            <a:noAutofit/>
          </a:bodyPr>
          <a:lstStyle>
            <a:lvl1pPr marL="0" indent="0" algn="ctr">
              <a:buNone/>
              <a:defRPr sz="900" spc="15" baseline="0"/>
            </a:lvl1pPr>
          </a:lstStyle>
          <a:p>
            <a:pPr lvl="0"/>
            <a:r>
              <a:rPr lang="en-US"/>
              <a:t>Title</a:t>
            </a:r>
          </a:p>
        </p:txBody>
      </p:sp>
      <p:sp>
        <p:nvSpPr>
          <p:cNvPr id="10" name="Picture Placeholder 16">
            <a:extLst>
              <a:ext uri="{FF2B5EF4-FFF2-40B4-BE49-F238E27FC236}">
                <a16:creationId xmlns:a16="http://schemas.microsoft.com/office/drawing/2014/main" id="{BB749B9A-080F-37C0-08E6-909A5DA554D4}"/>
              </a:ext>
            </a:extLst>
          </p:cNvPr>
          <p:cNvSpPr>
            <a:spLocks noGrp="1"/>
          </p:cNvSpPr>
          <p:nvPr>
            <p:ph type="pic" sz="quarter" idx="25"/>
          </p:nvPr>
        </p:nvSpPr>
        <p:spPr>
          <a:xfrm>
            <a:off x="1271016"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4" name="Text Placeholder 18">
            <a:extLst>
              <a:ext uri="{FF2B5EF4-FFF2-40B4-BE49-F238E27FC236}">
                <a16:creationId xmlns:a16="http://schemas.microsoft.com/office/drawing/2014/main" id="{C4C7516E-0853-87BE-108B-697DD8E0DA75}"/>
              </a:ext>
            </a:extLst>
          </p:cNvPr>
          <p:cNvSpPr>
            <a:spLocks noGrp="1"/>
          </p:cNvSpPr>
          <p:nvPr>
            <p:ph type="body" sz="quarter" idx="29" hasCustomPrompt="1"/>
          </p:nvPr>
        </p:nvSpPr>
        <p:spPr>
          <a:xfrm>
            <a:off x="1271016"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5" name="Text Placeholder 20">
            <a:extLst>
              <a:ext uri="{FF2B5EF4-FFF2-40B4-BE49-F238E27FC236}">
                <a16:creationId xmlns:a16="http://schemas.microsoft.com/office/drawing/2014/main" id="{FB1A74E1-7CEB-F501-F998-7361A20F7349}"/>
              </a:ext>
            </a:extLst>
          </p:cNvPr>
          <p:cNvSpPr>
            <a:spLocks noGrp="1"/>
          </p:cNvSpPr>
          <p:nvPr>
            <p:ph type="body" sz="quarter" idx="30" hasCustomPrompt="1"/>
          </p:nvPr>
        </p:nvSpPr>
        <p:spPr>
          <a:xfrm>
            <a:off x="1271016" y="6215888"/>
            <a:ext cx="2029968" cy="182880"/>
          </a:xfrm>
        </p:spPr>
        <p:txBody>
          <a:bodyPr anchor="ctr">
            <a:noAutofit/>
          </a:bodyPr>
          <a:lstStyle>
            <a:lvl1pPr marL="0" indent="0" algn="ctr">
              <a:buNone/>
              <a:defRPr sz="900" spc="15" baseline="0"/>
            </a:lvl1pPr>
          </a:lstStyle>
          <a:p>
            <a:pPr lvl="0"/>
            <a:r>
              <a:rPr lang="en-US"/>
              <a:t>Title</a:t>
            </a:r>
          </a:p>
        </p:txBody>
      </p:sp>
      <p:sp>
        <p:nvSpPr>
          <p:cNvPr id="23" name="Picture Placeholder 16">
            <a:extLst>
              <a:ext uri="{FF2B5EF4-FFF2-40B4-BE49-F238E27FC236}">
                <a16:creationId xmlns:a16="http://schemas.microsoft.com/office/drawing/2014/main" id="{FBADCD1B-D9E0-EA12-0DD5-22E5C60E5D6B}"/>
              </a:ext>
            </a:extLst>
          </p:cNvPr>
          <p:cNvSpPr>
            <a:spLocks noGrp="1"/>
          </p:cNvSpPr>
          <p:nvPr>
            <p:ph type="pic" sz="quarter" idx="17"/>
          </p:nvPr>
        </p:nvSpPr>
        <p:spPr>
          <a:xfrm>
            <a:off x="3828288"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2" name="Text Placeholder 18">
            <a:extLst>
              <a:ext uri="{FF2B5EF4-FFF2-40B4-BE49-F238E27FC236}">
                <a16:creationId xmlns:a16="http://schemas.microsoft.com/office/drawing/2014/main" id="{AD33972D-9092-4B3C-A699-07849068AF1D}"/>
              </a:ext>
            </a:extLst>
          </p:cNvPr>
          <p:cNvSpPr>
            <a:spLocks noGrp="1"/>
          </p:cNvSpPr>
          <p:nvPr>
            <p:ph type="body" sz="quarter" idx="16" hasCustomPrompt="1"/>
          </p:nvPr>
        </p:nvSpPr>
        <p:spPr>
          <a:xfrm>
            <a:off x="3828288"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4" name="Text Placeholder 20">
            <a:extLst>
              <a:ext uri="{FF2B5EF4-FFF2-40B4-BE49-F238E27FC236}">
                <a16:creationId xmlns:a16="http://schemas.microsoft.com/office/drawing/2014/main" id="{B54F15B1-EAC3-0113-6737-C64480876C5F}"/>
              </a:ext>
            </a:extLst>
          </p:cNvPr>
          <p:cNvSpPr>
            <a:spLocks noGrp="1"/>
          </p:cNvSpPr>
          <p:nvPr>
            <p:ph type="body" sz="quarter" idx="18" hasCustomPrompt="1"/>
          </p:nvPr>
        </p:nvSpPr>
        <p:spPr>
          <a:xfrm>
            <a:off x="3828288" y="3616960"/>
            <a:ext cx="2029968" cy="182880"/>
          </a:xfrm>
        </p:spPr>
        <p:txBody>
          <a:bodyPr anchor="ctr">
            <a:noAutofit/>
          </a:bodyPr>
          <a:lstStyle>
            <a:lvl1pPr marL="0" indent="0" algn="ctr">
              <a:buNone/>
              <a:defRPr sz="900" spc="15" baseline="0"/>
            </a:lvl1pPr>
          </a:lstStyle>
          <a:p>
            <a:pPr lvl="0"/>
            <a:r>
              <a:rPr lang="en-US"/>
              <a:t>Title</a:t>
            </a:r>
          </a:p>
        </p:txBody>
      </p:sp>
      <p:sp>
        <p:nvSpPr>
          <p:cNvPr id="11" name="Picture Placeholder 16">
            <a:extLst>
              <a:ext uri="{FF2B5EF4-FFF2-40B4-BE49-F238E27FC236}">
                <a16:creationId xmlns:a16="http://schemas.microsoft.com/office/drawing/2014/main" id="{B5D5100A-3D51-45DB-3A84-9E7FB85261E3}"/>
              </a:ext>
            </a:extLst>
          </p:cNvPr>
          <p:cNvSpPr>
            <a:spLocks noGrp="1"/>
          </p:cNvSpPr>
          <p:nvPr>
            <p:ph type="pic" sz="quarter" idx="26"/>
          </p:nvPr>
        </p:nvSpPr>
        <p:spPr>
          <a:xfrm>
            <a:off x="3828288"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16" name="Text Placeholder 18">
            <a:extLst>
              <a:ext uri="{FF2B5EF4-FFF2-40B4-BE49-F238E27FC236}">
                <a16:creationId xmlns:a16="http://schemas.microsoft.com/office/drawing/2014/main" id="{B775B771-678A-D917-7FE0-5DA7A23CCE25}"/>
              </a:ext>
            </a:extLst>
          </p:cNvPr>
          <p:cNvSpPr>
            <a:spLocks noGrp="1"/>
          </p:cNvSpPr>
          <p:nvPr>
            <p:ph type="body" sz="quarter" idx="31" hasCustomPrompt="1"/>
          </p:nvPr>
        </p:nvSpPr>
        <p:spPr>
          <a:xfrm>
            <a:off x="3828288"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18" name="Text Placeholder 20">
            <a:extLst>
              <a:ext uri="{FF2B5EF4-FFF2-40B4-BE49-F238E27FC236}">
                <a16:creationId xmlns:a16="http://schemas.microsoft.com/office/drawing/2014/main" id="{AA2B9540-B92A-AD9C-C01A-B08A98BF8455}"/>
              </a:ext>
            </a:extLst>
          </p:cNvPr>
          <p:cNvSpPr>
            <a:spLocks noGrp="1"/>
          </p:cNvSpPr>
          <p:nvPr>
            <p:ph type="body" sz="quarter" idx="32" hasCustomPrompt="1"/>
          </p:nvPr>
        </p:nvSpPr>
        <p:spPr>
          <a:xfrm>
            <a:off x="3828288" y="6215888"/>
            <a:ext cx="2029968" cy="182880"/>
          </a:xfrm>
        </p:spPr>
        <p:txBody>
          <a:bodyPr anchor="ctr">
            <a:noAutofit/>
          </a:bodyPr>
          <a:lstStyle>
            <a:lvl1pPr marL="0" indent="0" algn="ctr">
              <a:buNone/>
              <a:defRPr sz="900" spc="15" baseline="0"/>
            </a:lvl1pPr>
          </a:lstStyle>
          <a:p>
            <a:pPr lvl="0"/>
            <a:r>
              <a:rPr lang="en-US"/>
              <a:t>Title</a:t>
            </a:r>
          </a:p>
        </p:txBody>
      </p:sp>
      <p:sp>
        <p:nvSpPr>
          <p:cNvPr id="26" name="Picture Placeholder 16">
            <a:extLst>
              <a:ext uri="{FF2B5EF4-FFF2-40B4-BE49-F238E27FC236}">
                <a16:creationId xmlns:a16="http://schemas.microsoft.com/office/drawing/2014/main" id="{FCEED0A5-9A71-D54A-91FC-264BD71DDED3}"/>
              </a:ext>
            </a:extLst>
          </p:cNvPr>
          <p:cNvSpPr>
            <a:spLocks noGrp="1"/>
          </p:cNvSpPr>
          <p:nvPr>
            <p:ph type="pic" sz="quarter" idx="20"/>
          </p:nvPr>
        </p:nvSpPr>
        <p:spPr>
          <a:xfrm>
            <a:off x="6385560"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5" name="Text Placeholder 18">
            <a:extLst>
              <a:ext uri="{FF2B5EF4-FFF2-40B4-BE49-F238E27FC236}">
                <a16:creationId xmlns:a16="http://schemas.microsoft.com/office/drawing/2014/main" id="{F44A0C74-A714-A8C2-69D2-74CAD68037A5}"/>
              </a:ext>
            </a:extLst>
          </p:cNvPr>
          <p:cNvSpPr>
            <a:spLocks noGrp="1"/>
          </p:cNvSpPr>
          <p:nvPr>
            <p:ph type="body" sz="quarter" idx="19" hasCustomPrompt="1"/>
          </p:nvPr>
        </p:nvSpPr>
        <p:spPr>
          <a:xfrm>
            <a:off x="6385560" y="3191256"/>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27" name="Text Placeholder 20">
            <a:extLst>
              <a:ext uri="{FF2B5EF4-FFF2-40B4-BE49-F238E27FC236}">
                <a16:creationId xmlns:a16="http://schemas.microsoft.com/office/drawing/2014/main" id="{552F4682-3F02-2A70-A285-FB2D1822A4D6}"/>
              </a:ext>
            </a:extLst>
          </p:cNvPr>
          <p:cNvSpPr>
            <a:spLocks noGrp="1"/>
          </p:cNvSpPr>
          <p:nvPr>
            <p:ph type="body" sz="quarter" idx="21" hasCustomPrompt="1"/>
          </p:nvPr>
        </p:nvSpPr>
        <p:spPr>
          <a:xfrm>
            <a:off x="6385560" y="3616960"/>
            <a:ext cx="2029968" cy="182880"/>
          </a:xfrm>
        </p:spPr>
        <p:txBody>
          <a:bodyPr anchor="ctr">
            <a:noAutofit/>
          </a:bodyPr>
          <a:lstStyle>
            <a:lvl1pPr marL="0" indent="0" algn="ctr">
              <a:buNone/>
              <a:defRPr sz="900" spc="15" baseline="0"/>
            </a:lvl1pPr>
          </a:lstStyle>
          <a:p>
            <a:pPr lvl="0"/>
            <a:r>
              <a:rPr lang="en-US"/>
              <a:t>Title</a:t>
            </a:r>
          </a:p>
        </p:txBody>
      </p:sp>
      <p:sp>
        <p:nvSpPr>
          <p:cNvPr id="12" name="Picture Placeholder 16">
            <a:extLst>
              <a:ext uri="{FF2B5EF4-FFF2-40B4-BE49-F238E27FC236}">
                <a16:creationId xmlns:a16="http://schemas.microsoft.com/office/drawing/2014/main" id="{3D2AAC25-9404-1F6F-200C-5660F4995858}"/>
              </a:ext>
            </a:extLst>
          </p:cNvPr>
          <p:cNvSpPr>
            <a:spLocks noGrp="1"/>
          </p:cNvSpPr>
          <p:nvPr>
            <p:ph type="pic" sz="quarter" idx="27"/>
          </p:nvPr>
        </p:nvSpPr>
        <p:spPr>
          <a:xfrm>
            <a:off x="6385560"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0" name="Text Placeholder 18">
            <a:extLst>
              <a:ext uri="{FF2B5EF4-FFF2-40B4-BE49-F238E27FC236}">
                <a16:creationId xmlns:a16="http://schemas.microsoft.com/office/drawing/2014/main" id="{AE4677E1-AC1B-AB9C-5E0C-794903DD1CEB}"/>
              </a:ext>
            </a:extLst>
          </p:cNvPr>
          <p:cNvSpPr>
            <a:spLocks noGrp="1"/>
          </p:cNvSpPr>
          <p:nvPr>
            <p:ph type="body" sz="quarter" idx="33" hasCustomPrompt="1"/>
          </p:nvPr>
        </p:nvSpPr>
        <p:spPr>
          <a:xfrm>
            <a:off x="6385560" y="5790184"/>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1" name="Text Placeholder 20">
            <a:extLst>
              <a:ext uri="{FF2B5EF4-FFF2-40B4-BE49-F238E27FC236}">
                <a16:creationId xmlns:a16="http://schemas.microsoft.com/office/drawing/2014/main" id="{826BBF6C-7198-3C15-CDCB-E72B08709C1F}"/>
              </a:ext>
            </a:extLst>
          </p:cNvPr>
          <p:cNvSpPr>
            <a:spLocks noGrp="1"/>
          </p:cNvSpPr>
          <p:nvPr>
            <p:ph type="body" sz="quarter" idx="34" hasCustomPrompt="1"/>
          </p:nvPr>
        </p:nvSpPr>
        <p:spPr>
          <a:xfrm>
            <a:off x="6385560" y="6215888"/>
            <a:ext cx="2029968" cy="182880"/>
          </a:xfrm>
        </p:spPr>
        <p:txBody>
          <a:bodyPr anchor="ctr">
            <a:noAutofit/>
          </a:bodyPr>
          <a:lstStyle>
            <a:lvl1pPr marL="0" indent="0" algn="ctr">
              <a:buNone/>
              <a:defRPr sz="900" spc="15" baseline="0"/>
            </a:lvl1pPr>
          </a:lstStyle>
          <a:p>
            <a:pPr lvl="0"/>
            <a:r>
              <a:rPr lang="en-US"/>
              <a:t>Title</a:t>
            </a:r>
          </a:p>
        </p:txBody>
      </p:sp>
      <p:sp>
        <p:nvSpPr>
          <p:cNvPr id="29" name="Picture Placeholder 16">
            <a:extLst>
              <a:ext uri="{FF2B5EF4-FFF2-40B4-BE49-F238E27FC236}">
                <a16:creationId xmlns:a16="http://schemas.microsoft.com/office/drawing/2014/main" id="{4F0F5D16-7316-B120-F378-E3D492FEEB9C}"/>
              </a:ext>
            </a:extLst>
          </p:cNvPr>
          <p:cNvSpPr>
            <a:spLocks noGrp="1"/>
          </p:cNvSpPr>
          <p:nvPr>
            <p:ph type="pic" sz="quarter" idx="23"/>
          </p:nvPr>
        </p:nvSpPr>
        <p:spPr>
          <a:xfrm>
            <a:off x="8942832" y="1545336"/>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28" name="Text Placeholder 18">
            <a:extLst>
              <a:ext uri="{FF2B5EF4-FFF2-40B4-BE49-F238E27FC236}">
                <a16:creationId xmlns:a16="http://schemas.microsoft.com/office/drawing/2014/main" id="{47AC9724-9FC2-62FA-0DE7-3F9FE9B67A34}"/>
              </a:ext>
            </a:extLst>
          </p:cNvPr>
          <p:cNvSpPr>
            <a:spLocks noGrp="1"/>
          </p:cNvSpPr>
          <p:nvPr>
            <p:ph type="body" sz="quarter" idx="22" hasCustomPrompt="1"/>
          </p:nvPr>
        </p:nvSpPr>
        <p:spPr>
          <a:xfrm>
            <a:off x="8942832" y="3191256"/>
            <a:ext cx="2029968" cy="694944"/>
          </a:xfrm>
          <a:solidFill>
            <a:schemeClr val="accent1"/>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0" name="Text Placeholder 20">
            <a:extLst>
              <a:ext uri="{FF2B5EF4-FFF2-40B4-BE49-F238E27FC236}">
                <a16:creationId xmlns:a16="http://schemas.microsoft.com/office/drawing/2014/main" id="{114EE337-FC29-F325-E528-A3F809B28B5B}"/>
              </a:ext>
            </a:extLst>
          </p:cNvPr>
          <p:cNvSpPr>
            <a:spLocks noGrp="1"/>
          </p:cNvSpPr>
          <p:nvPr>
            <p:ph type="body" sz="quarter" idx="24" hasCustomPrompt="1"/>
          </p:nvPr>
        </p:nvSpPr>
        <p:spPr>
          <a:xfrm>
            <a:off x="8942832" y="3616960"/>
            <a:ext cx="2029968" cy="182880"/>
          </a:xfrm>
        </p:spPr>
        <p:txBody>
          <a:bodyPr anchor="ctr">
            <a:noAutofit/>
          </a:bodyPr>
          <a:lstStyle>
            <a:lvl1pPr marL="0" indent="0" algn="ctr">
              <a:buNone/>
              <a:defRPr sz="900" spc="15" baseline="0"/>
            </a:lvl1pPr>
          </a:lstStyle>
          <a:p>
            <a:pPr lvl="0"/>
            <a:r>
              <a:rPr lang="en-US"/>
              <a:t>Title</a:t>
            </a:r>
          </a:p>
        </p:txBody>
      </p:sp>
      <p:sp>
        <p:nvSpPr>
          <p:cNvPr id="13" name="Picture Placeholder 16">
            <a:extLst>
              <a:ext uri="{FF2B5EF4-FFF2-40B4-BE49-F238E27FC236}">
                <a16:creationId xmlns:a16="http://schemas.microsoft.com/office/drawing/2014/main" id="{90CBAA5D-3D9B-0CB5-E527-996433638BE3}"/>
              </a:ext>
            </a:extLst>
          </p:cNvPr>
          <p:cNvSpPr>
            <a:spLocks noGrp="1"/>
          </p:cNvSpPr>
          <p:nvPr>
            <p:ph type="pic" sz="quarter" idx="28"/>
          </p:nvPr>
        </p:nvSpPr>
        <p:spPr>
          <a:xfrm>
            <a:off x="8942832" y="4144264"/>
            <a:ext cx="2029968" cy="1828800"/>
          </a:xfrm>
          <a:solidFill>
            <a:schemeClr val="accent4">
              <a:lumMod val="60000"/>
              <a:lumOff val="40000"/>
            </a:schemeClr>
          </a:solidFill>
          <a:ln>
            <a:noFill/>
          </a:ln>
        </p:spPr>
        <p:txBody>
          <a:bodyPr anchor="ctr">
            <a:noAutofit/>
          </a:bodyPr>
          <a:lstStyle>
            <a:lvl1pPr marL="0" indent="0" algn="ctr">
              <a:buNone/>
              <a:defRPr sz="1050"/>
            </a:lvl1pPr>
          </a:lstStyle>
          <a:p>
            <a:r>
              <a:rPr lang="en-US"/>
              <a:t>Click icon to add picture</a:t>
            </a:r>
          </a:p>
        </p:txBody>
      </p:sp>
      <p:sp>
        <p:nvSpPr>
          <p:cNvPr id="32" name="Text Placeholder 18">
            <a:extLst>
              <a:ext uri="{FF2B5EF4-FFF2-40B4-BE49-F238E27FC236}">
                <a16:creationId xmlns:a16="http://schemas.microsoft.com/office/drawing/2014/main" id="{5B47333C-2F5E-FA7D-5DD1-191E0F421B61}"/>
              </a:ext>
            </a:extLst>
          </p:cNvPr>
          <p:cNvSpPr>
            <a:spLocks noGrp="1"/>
          </p:cNvSpPr>
          <p:nvPr>
            <p:ph type="body" sz="quarter" idx="35" hasCustomPrompt="1"/>
          </p:nvPr>
        </p:nvSpPr>
        <p:spPr>
          <a:xfrm>
            <a:off x="8942832" y="5790184"/>
            <a:ext cx="2029968" cy="694944"/>
          </a:xfrm>
          <a:solidFill>
            <a:schemeClr val="accent4"/>
          </a:solidFill>
        </p:spPr>
        <p:txBody>
          <a:bodyPr lIns="0" tIns="155448" rIns="0" anchor="t">
            <a:noAutofit/>
          </a:bodyPr>
          <a:lstStyle>
            <a:lvl1pPr marL="0" indent="0" algn="ctr">
              <a:spcBef>
                <a:spcPts val="0"/>
              </a:spcBef>
              <a:buNone/>
              <a:defRPr sz="1050" b="1" cap="all" spc="15" baseline="0">
                <a:solidFill>
                  <a:schemeClr val="accent6"/>
                </a:solidFill>
                <a:latin typeface="Arial" panose="020B0604020202020204" pitchFamily="34" charset="0"/>
                <a:cs typeface="Arial" panose="020B0604020202020204" pitchFamily="34" charset="0"/>
              </a:defRPr>
            </a:lvl1pPr>
          </a:lstStyle>
          <a:p>
            <a:pPr lvl="0"/>
            <a:r>
              <a:rPr lang="en-US"/>
              <a:t>Name</a:t>
            </a:r>
          </a:p>
        </p:txBody>
      </p:sp>
      <p:sp>
        <p:nvSpPr>
          <p:cNvPr id="33" name="Text Placeholder 20">
            <a:extLst>
              <a:ext uri="{FF2B5EF4-FFF2-40B4-BE49-F238E27FC236}">
                <a16:creationId xmlns:a16="http://schemas.microsoft.com/office/drawing/2014/main" id="{D0AA2AE2-5A11-76D4-4D9C-B6B24D1419D0}"/>
              </a:ext>
            </a:extLst>
          </p:cNvPr>
          <p:cNvSpPr>
            <a:spLocks noGrp="1"/>
          </p:cNvSpPr>
          <p:nvPr>
            <p:ph type="body" sz="quarter" idx="36" hasCustomPrompt="1"/>
          </p:nvPr>
        </p:nvSpPr>
        <p:spPr>
          <a:xfrm>
            <a:off x="8942832" y="6215888"/>
            <a:ext cx="2029968" cy="182880"/>
          </a:xfrm>
        </p:spPr>
        <p:txBody>
          <a:bodyPr anchor="ctr">
            <a:noAutofit/>
          </a:bodyPr>
          <a:lstStyle>
            <a:lvl1pPr marL="0" indent="0" algn="ctr">
              <a:buNone/>
              <a:defRPr sz="900" spc="15" baseline="0"/>
            </a:lvl1pPr>
          </a:lstStyle>
          <a:p>
            <a:pPr lvl="0"/>
            <a:r>
              <a:rPr lang="en-US"/>
              <a:t>Title</a:t>
            </a:r>
          </a:p>
        </p:txBody>
      </p:sp>
    </p:spTree>
    <p:extLst>
      <p:ext uri="{BB962C8B-B14F-4D97-AF65-F5344CB8AC3E}">
        <p14:creationId xmlns:p14="http://schemas.microsoft.com/office/powerpoint/2010/main" val="50159774"/>
      </p:ext>
    </p:extLst>
  </p:cSld>
  <p:clrMapOvr>
    <a:masterClrMapping/>
  </p:clrMapOvr>
  <p:hf hdr="0" ft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5 Colum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B950ED98-B5D1-206C-403F-FA954F9D2CFF}"/>
              </a:ext>
            </a:extLst>
          </p:cNvPr>
          <p:cNvSpPr/>
          <p:nvPr/>
        </p:nvSpPr>
        <p:spPr>
          <a:xfrm>
            <a:off x="68533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8" name="Rectangle 17">
            <a:extLst>
              <a:ext uri="{FF2B5EF4-FFF2-40B4-BE49-F238E27FC236}">
                <a16:creationId xmlns:a16="http://schemas.microsoft.com/office/drawing/2014/main" id="{0E8643CE-01D9-3E5E-15F6-20689F775F15}"/>
              </a:ext>
            </a:extLst>
          </p:cNvPr>
          <p:cNvSpPr/>
          <p:nvPr/>
        </p:nvSpPr>
        <p:spPr>
          <a:xfrm>
            <a:off x="2900911"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0" name="Rectangle 19">
            <a:extLst>
              <a:ext uri="{FF2B5EF4-FFF2-40B4-BE49-F238E27FC236}">
                <a16:creationId xmlns:a16="http://schemas.microsoft.com/office/drawing/2014/main" id="{5AF82DDD-EDEC-7D87-F43A-113C5E4A4FE7}"/>
              </a:ext>
            </a:extLst>
          </p:cNvPr>
          <p:cNvSpPr/>
          <p:nvPr/>
        </p:nvSpPr>
        <p:spPr>
          <a:xfrm>
            <a:off x="5116484"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2" name="Rectangle 21">
            <a:extLst>
              <a:ext uri="{FF2B5EF4-FFF2-40B4-BE49-F238E27FC236}">
                <a16:creationId xmlns:a16="http://schemas.microsoft.com/office/drawing/2014/main" id="{E47E492E-967F-54B7-55B1-08A5E1C3615B}"/>
              </a:ext>
            </a:extLst>
          </p:cNvPr>
          <p:cNvSpPr/>
          <p:nvPr/>
        </p:nvSpPr>
        <p:spPr>
          <a:xfrm>
            <a:off x="9547629" y="3796480"/>
            <a:ext cx="2011680" cy="151790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4" name="Rectangle 23">
            <a:extLst>
              <a:ext uri="{FF2B5EF4-FFF2-40B4-BE49-F238E27FC236}">
                <a16:creationId xmlns:a16="http://schemas.microsoft.com/office/drawing/2014/main" id="{DC0053FE-E44A-CA97-F782-67FC633E722E}"/>
              </a:ext>
            </a:extLst>
          </p:cNvPr>
          <p:cNvSpPr/>
          <p:nvPr/>
        </p:nvSpPr>
        <p:spPr>
          <a:xfrm>
            <a:off x="7332057" y="3796480"/>
            <a:ext cx="2011680" cy="151790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841248"/>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68533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p:cNvSpPr>
          <p:nvPr>
            <p:ph type="pic" sz="quarter" idx="23"/>
          </p:nvPr>
        </p:nvSpPr>
        <p:spPr>
          <a:xfrm>
            <a:off x="133913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73105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7" name="Text Placeholder 4">
            <a:extLst>
              <a:ext uri="{FF2B5EF4-FFF2-40B4-BE49-F238E27FC236}">
                <a16:creationId xmlns:a16="http://schemas.microsoft.com/office/drawing/2014/main" id="{79F9AD31-B0C5-3563-C73A-8B6297FCFD1C}"/>
              </a:ext>
            </a:extLst>
          </p:cNvPr>
          <p:cNvSpPr>
            <a:spLocks noGrp="1"/>
          </p:cNvSpPr>
          <p:nvPr>
            <p:ph type="body" sz="quarter" idx="3"/>
          </p:nvPr>
        </p:nvSpPr>
        <p:spPr>
          <a:xfrm>
            <a:off x="2900911"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8" name="Picture Placeholder 62">
            <a:extLst>
              <a:ext uri="{FF2B5EF4-FFF2-40B4-BE49-F238E27FC236}">
                <a16:creationId xmlns:a16="http://schemas.microsoft.com/office/drawing/2014/main" id="{05E8E8EF-4954-870B-04E5-82BC660A6738}"/>
              </a:ext>
            </a:extLst>
          </p:cNvPr>
          <p:cNvSpPr>
            <a:spLocks noGrp="1"/>
          </p:cNvSpPr>
          <p:nvPr>
            <p:ph type="pic" sz="quarter" idx="27"/>
          </p:nvPr>
        </p:nvSpPr>
        <p:spPr>
          <a:xfrm>
            <a:off x="3554707"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8" name="Text Placeholder 51">
            <a:extLst>
              <a:ext uri="{FF2B5EF4-FFF2-40B4-BE49-F238E27FC236}">
                <a16:creationId xmlns:a16="http://schemas.microsoft.com/office/drawing/2014/main" id="{75981CD1-EA26-D1CF-F19E-B58C16BA8A69}"/>
              </a:ext>
            </a:extLst>
          </p:cNvPr>
          <p:cNvSpPr>
            <a:spLocks noGrp="1"/>
          </p:cNvSpPr>
          <p:nvPr>
            <p:ph type="body" sz="quarter" idx="19"/>
          </p:nvPr>
        </p:nvSpPr>
        <p:spPr>
          <a:xfrm>
            <a:off x="2946631"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8" name="Text Placeholder 4">
            <a:extLst>
              <a:ext uri="{FF2B5EF4-FFF2-40B4-BE49-F238E27FC236}">
                <a16:creationId xmlns:a16="http://schemas.microsoft.com/office/drawing/2014/main" id="{3A09BBD1-5CBC-B0EF-71C0-054FCB989BC6}"/>
              </a:ext>
            </a:extLst>
          </p:cNvPr>
          <p:cNvSpPr>
            <a:spLocks noGrp="1"/>
          </p:cNvSpPr>
          <p:nvPr>
            <p:ph type="body" sz="quarter" idx="13"/>
          </p:nvPr>
        </p:nvSpPr>
        <p:spPr>
          <a:xfrm>
            <a:off x="5116484"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7" name="Picture Placeholder 62">
            <a:extLst>
              <a:ext uri="{FF2B5EF4-FFF2-40B4-BE49-F238E27FC236}">
                <a16:creationId xmlns:a16="http://schemas.microsoft.com/office/drawing/2014/main" id="{4AD0C8C9-DB5A-6DC8-2729-A21F1A5CF174}"/>
              </a:ext>
            </a:extLst>
          </p:cNvPr>
          <p:cNvSpPr>
            <a:spLocks noGrp="1"/>
          </p:cNvSpPr>
          <p:nvPr>
            <p:ph type="pic" sz="quarter" idx="26"/>
          </p:nvPr>
        </p:nvSpPr>
        <p:spPr>
          <a:xfrm>
            <a:off x="5770280"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59" name="Text Placeholder 51">
            <a:extLst>
              <a:ext uri="{FF2B5EF4-FFF2-40B4-BE49-F238E27FC236}">
                <a16:creationId xmlns:a16="http://schemas.microsoft.com/office/drawing/2014/main" id="{F02DE2DC-F65C-32A5-5821-89FB2F53C325}"/>
              </a:ext>
            </a:extLst>
          </p:cNvPr>
          <p:cNvSpPr>
            <a:spLocks noGrp="1"/>
          </p:cNvSpPr>
          <p:nvPr>
            <p:ph type="body" sz="quarter" idx="20"/>
          </p:nvPr>
        </p:nvSpPr>
        <p:spPr>
          <a:xfrm>
            <a:off x="5162204"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7332057" y="2491686"/>
            <a:ext cx="2011680" cy="2825173"/>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p:cNvSpPr>
          <p:nvPr>
            <p:ph type="pic" sz="quarter" idx="25"/>
          </p:nvPr>
        </p:nvSpPr>
        <p:spPr>
          <a:xfrm>
            <a:off x="7985853" y="2111058"/>
            <a:ext cx="704088" cy="7040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7377777"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9547629" y="2491686"/>
            <a:ext cx="2011680" cy="2825173"/>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p:cNvSpPr>
          <p:nvPr>
            <p:ph type="pic" sz="quarter" idx="24"/>
          </p:nvPr>
        </p:nvSpPr>
        <p:spPr>
          <a:xfrm>
            <a:off x="10201425" y="2111058"/>
            <a:ext cx="704088" cy="7040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9593349" y="3888404"/>
            <a:ext cx="1920240" cy="1371600"/>
          </a:xfrm>
          <a:noFill/>
          <a:ln>
            <a:noFill/>
          </a:ln>
        </p:spPr>
        <p:txBody>
          <a:bodyPr lIns="91440" rIns="91440" anchor="ctr">
            <a:noAutofit/>
          </a:bodyPr>
          <a:lstStyle>
            <a:lvl1pPr marL="0" indent="0" algn="ctr">
              <a:spcBef>
                <a:spcPts val="0"/>
              </a:spcBef>
              <a:buNone/>
              <a:defRPr sz="1125"/>
            </a:lvl1pPr>
          </a:lstStyle>
          <a:p>
            <a:pPr lvl="0"/>
            <a:r>
              <a:rPr lang="en-US"/>
              <a:t>Click to edit Master text styles</a:t>
            </a:r>
          </a:p>
        </p:txBody>
      </p:sp>
    </p:spTree>
    <p:extLst>
      <p:ext uri="{BB962C8B-B14F-4D97-AF65-F5344CB8AC3E}">
        <p14:creationId xmlns:p14="http://schemas.microsoft.com/office/powerpoint/2010/main" val="2283860053"/>
      </p:ext>
    </p:extLst>
  </p:cSld>
  <p:clrMapOvr>
    <a:masterClrMapping/>
  </p:clrMapOvr>
  <p:hf hdr="0" ftr="0" dt="0"/>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meline">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E2DECB02-D9CE-E57A-0604-BFF41EC38AFA}"/>
              </a:ext>
            </a:extLst>
          </p:cNvPr>
          <p:cNvSpPr/>
          <p:nvPr/>
        </p:nvSpPr>
        <p:spPr>
          <a:xfrm>
            <a:off x="0" y="0"/>
            <a:ext cx="2838451" cy="2857958"/>
          </a:xfrm>
          <a:custGeom>
            <a:avLst/>
            <a:gdLst>
              <a:gd name="connsiteX0" fmla="*/ 1971005 w 2838450"/>
              <a:gd name="connsiteY0" fmla="*/ 0 h 2857958"/>
              <a:gd name="connsiteX1" fmla="*/ 2838450 w 2838450"/>
              <a:gd name="connsiteY1" fmla="*/ 0 h 2857958"/>
              <a:gd name="connsiteX2" fmla="*/ 2838450 w 2838450"/>
              <a:gd name="connsiteY2" fmla="*/ 7240 h 2857958"/>
              <a:gd name="connsiteX3" fmla="*/ 278890 w 2838450"/>
              <a:gd name="connsiteY3" fmla="*/ 2843883 h 2857958"/>
              <a:gd name="connsiteX4" fmla="*/ 0 w 2838450"/>
              <a:gd name="connsiteY4" fmla="*/ 2857958 h 2857958"/>
              <a:gd name="connsiteX5" fmla="*/ 0 w 2838450"/>
              <a:gd name="connsiteY5" fmla="*/ 1990580 h 2857958"/>
              <a:gd name="connsiteX6" fmla="*/ 190293 w 2838450"/>
              <a:gd name="connsiteY6" fmla="*/ 1980883 h 2857958"/>
              <a:gd name="connsiteX7" fmla="*/ 1960910 w 2838450"/>
              <a:gd name="connsiteY7" fmla="*/ 200390 h 285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8450" h="2857958">
                <a:moveTo>
                  <a:pt x="1971005" y="0"/>
                </a:moveTo>
                <a:lnTo>
                  <a:pt x="2838450" y="0"/>
                </a:lnTo>
                <a:lnTo>
                  <a:pt x="2838450" y="7240"/>
                </a:lnTo>
                <a:cubicBezTo>
                  <a:pt x="2838450" y="1484015"/>
                  <a:pt x="1716931" y="2697914"/>
                  <a:pt x="278890" y="2843883"/>
                </a:cubicBezTo>
                <a:lnTo>
                  <a:pt x="0" y="2857958"/>
                </a:lnTo>
                <a:lnTo>
                  <a:pt x="0" y="1990580"/>
                </a:lnTo>
                <a:lnTo>
                  <a:pt x="190293" y="1980883"/>
                </a:lnTo>
                <a:cubicBezTo>
                  <a:pt x="1124600" y="1885128"/>
                  <a:pt x="1866185" y="1135788"/>
                  <a:pt x="1960910" y="200390"/>
                </a:cubicBezTo>
                <a:close/>
              </a:path>
            </a:pathLst>
          </a:custGeom>
          <a:solidFill>
            <a:schemeClr val="accent3"/>
          </a:solidFill>
          <a:ln>
            <a:noFill/>
          </a:ln>
        </p:spPr>
        <p:txBody>
          <a:bodyPr vert="horz" wrap="square" lIns="68580" tIns="34290" rIns="68580" bIns="34290" numCol="1" anchor="t" anchorCtr="0" compatLnSpc="1">
            <a:prstTxWarp prst="textNoShape">
              <a:avLst/>
            </a:prstTxWarp>
            <a:noAutofit/>
          </a:bodyPr>
          <a:lstStyle/>
          <a:p>
            <a:pPr lvl="0"/>
            <a:endParaRPr lang="en-US" sz="1350"/>
          </a:p>
        </p:txBody>
      </p:sp>
      <p:sp>
        <p:nvSpPr>
          <p:cNvPr id="26" name="Freeform: Shape 25">
            <a:extLst>
              <a:ext uri="{FF2B5EF4-FFF2-40B4-BE49-F238E27FC236}">
                <a16:creationId xmlns:a16="http://schemas.microsoft.com/office/drawing/2014/main" id="{68E760EA-7D83-1DF2-A8EE-4F218084E74F}"/>
              </a:ext>
            </a:extLst>
          </p:cNvPr>
          <p:cNvSpPr/>
          <p:nvPr/>
        </p:nvSpPr>
        <p:spPr>
          <a:xfrm>
            <a:off x="1" y="-1"/>
            <a:ext cx="1970627" cy="1990267"/>
          </a:xfrm>
          <a:custGeom>
            <a:avLst/>
            <a:gdLst>
              <a:gd name="connsiteX0" fmla="*/ 0 w 1970627"/>
              <a:gd name="connsiteY0" fmla="*/ 0 h 1990267"/>
              <a:gd name="connsiteX1" fmla="*/ 1970627 w 1970627"/>
              <a:gd name="connsiteY1" fmla="*/ 0 h 1990267"/>
              <a:gd name="connsiteX2" fmla="*/ 1960534 w 1970627"/>
              <a:gd name="connsiteY2" fmla="*/ 200357 h 1990267"/>
              <a:gd name="connsiteX3" fmla="*/ 190254 w 1970627"/>
              <a:gd name="connsiteY3" fmla="*/ 1980571 h 1990267"/>
              <a:gd name="connsiteX4" fmla="*/ 0 w 1970627"/>
              <a:gd name="connsiteY4" fmla="*/ 1990267 h 19902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0627" h="1990267">
                <a:moveTo>
                  <a:pt x="0" y="0"/>
                </a:moveTo>
                <a:lnTo>
                  <a:pt x="1970627" y="0"/>
                </a:lnTo>
                <a:lnTo>
                  <a:pt x="1960534" y="200357"/>
                </a:lnTo>
                <a:cubicBezTo>
                  <a:pt x="1865827" y="1135608"/>
                  <a:pt x="1124383" y="1884831"/>
                  <a:pt x="190254" y="1980571"/>
                </a:cubicBezTo>
                <a:lnTo>
                  <a:pt x="0" y="1990267"/>
                </a:lnTo>
                <a:close/>
              </a:path>
            </a:pathLst>
          </a:custGeom>
          <a:solidFill>
            <a:srgbClr val="F5CDCE"/>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16" name="Freeform: Shape 15">
            <a:extLst>
              <a:ext uri="{FF2B5EF4-FFF2-40B4-BE49-F238E27FC236}">
                <a16:creationId xmlns:a16="http://schemas.microsoft.com/office/drawing/2014/main" id="{FF3F3353-78A1-F584-81A6-9513382DF18F}"/>
              </a:ext>
            </a:extLst>
          </p:cNvPr>
          <p:cNvSpPr/>
          <p:nvPr/>
        </p:nvSpPr>
        <p:spPr>
          <a:xfrm>
            <a:off x="2" y="3"/>
            <a:ext cx="1003449" cy="1013015"/>
          </a:xfrm>
          <a:custGeom>
            <a:avLst/>
            <a:gdLst>
              <a:gd name="connsiteX0" fmla="*/ 0 w 1003449"/>
              <a:gd name="connsiteY0" fmla="*/ 0 h 1013015"/>
              <a:gd name="connsiteX1" fmla="*/ 1003449 w 1003449"/>
              <a:gd name="connsiteY1" fmla="*/ 0 h 1013015"/>
              <a:gd name="connsiteX2" fmla="*/ 998306 w 1003449"/>
              <a:gd name="connsiteY2" fmla="*/ 100639 h 1013015"/>
              <a:gd name="connsiteX3" fmla="*/ 90663 w 1003449"/>
              <a:gd name="connsiteY3" fmla="*/ 1008380 h 1013015"/>
              <a:gd name="connsiteX4" fmla="*/ 0 w 1003449"/>
              <a:gd name="connsiteY4" fmla="*/ 1013015 h 10130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3449" h="1013015">
                <a:moveTo>
                  <a:pt x="0" y="0"/>
                </a:moveTo>
                <a:lnTo>
                  <a:pt x="1003449" y="0"/>
                </a:lnTo>
                <a:lnTo>
                  <a:pt x="998306" y="100639"/>
                </a:lnTo>
                <a:cubicBezTo>
                  <a:pt x="949402" y="576784"/>
                  <a:pt x="566756" y="959471"/>
                  <a:pt x="90663" y="1008380"/>
                </a:cubicBezTo>
                <a:lnTo>
                  <a:pt x="0" y="1013015"/>
                </a:lnTo>
                <a:close/>
              </a:path>
            </a:pathLst>
          </a:custGeom>
          <a:solidFill>
            <a:schemeClr val="bg1"/>
          </a:solidFill>
          <a:ln>
            <a:noFill/>
          </a:ln>
        </p:spPr>
        <p:txBody>
          <a:bodyPr vert="horz" wrap="square" lIns="68580" tIns="34290" rIns="68580" bIns="34290" numCol="1" anchor="t" anchorCtr="0" compatLnSpc="1">
            <a:prstTxWarp prst="textNoShape">
              <a:avLst/>
            </a:prstTxWarp>
            <a:noAutofit/>
          </a:bodyPr>
          <a:lstStyle/>
          <a:p>
            <a:pPr lvl="0"/>
            <a:endParaRPr lang="en-US" sz="1350">
              <a:solidFill>
                <a:schemeClr val="tx1"/>
              </a:solidFill>
            </a:endParaRPr>
          </a:p>
        </p:txBody>
      </p:sp>
      <p:sp>
        <p:nvSpPr>
          <p:cNvPr id="2" name="Title 1">
            <a:extLst>
              <a:ext uri="{FF2B5EF4-FFF2-40B4-BE49-F238E27FC236}">
                <a16:creationId xmlns:a16="http://schemas.microsoft.com/office/drawing/2014/main" id="{A65C6DDD-D2BB-0153-0F53-9F7C17BDFD2B}"/>
              </a:ext>
            </a:extLst>
          </p:cNvPr>
          <p:cNvSpPr>
            <a:spLocks noGrp="1"/>
          </p:cNvSpPr>
          <p:nvPr>
            <p:ph type="title"/>
          </p:nvPr>
        </p:nvSpPr>
        <p:spPr/>
        <p:txBody>
          <a:bodyPr/>
          <a:lstStyle>
            <a:lvl1pPr>
              <a:lnSpc>
                <a:spcPct val="100000"/>
              </a:lnSpc>
              <a:defRPr>
                <a:solidFill>
                  <a:schemeClr val="accent6"/>
                </a:solidFill>
              </a:defRPr>
            </a:lvl1pPr>
          </a:lstStyle>
          <a:p>
            <a:r>
              <a:rPr lang="en-US"/>
              <a:t>Click to edit Master title style</a:t>
            </a:r>
          </a:p>
        </p:txBody>
      </p:sp>
      <p:sp>
        <p:nvSpPr>
          <p:cNvPr id="5" name="Slide Number Placeholder 4">
            <a:extLst>
              <a:ext uri="{FF2B5EF4-FFF2-40B4-BE49-F238E27FC236}">
                <a16:creationId xmlns:a16="http://schemas.microsoft.com/office/drawing/2014/main" id="{471A846E-CBB1-9805-456D-0C0B890912B7}"/>
              </a:ext>
            </a:extLst>
          </p:cNvPr>
          <p:cNvSpPr>
            <a:spLocks noGrp="1"/>
          </p:cNvSpPr>
          <p:nvPr>
            <p:ph type="sldNum" sz="quarter" idx="12"/>
          </p:nvPr>
        </p:nvSpPr>
        <p:spPr/>
        <p:txBody>
          <a:bodyPr/>
          <a:lstStyle/>
          <a:p>
            <a:fld id="{AEC10A0C-BB77-FD4A-8FA4-D4334D01E3A4}" type="slidenum">
              <a:rPr lang="en-US" smtClean="0"/>
              <a:pPr/>
              <a:t>‹#›</a:t>
            </a:fld>
            <a:endParaRPr lang="en-US"/>
          </a:p>
        </p:txBody>
      </p:sp>
      <p:sp>
        <p:nvSpPr>
          <p:cNvPr id="30" name="Image 2" descr="preencoded.png">
            <a:extLst>
              <a:ext uri="{FF2B5EF4-FFF2-40B4-BE49-F238E27FC236}">
                <a16:creationId xmlns:a16="http://schemas.microsoft.com/office/drawing/2014/main" id="{790E862E-398F-571C-EC2C-3D17164DE059}"/>
              </a:ext>
            </a:extLst>
          </p:cNvPr>
          <p:cNvSpPr/>
          <p:nvPr/>
        </p:nvSpPr>
        <p:spPr>
          <a:xfrm>
            <a:off x="1458332" y="590135"/>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31" name="Text Placeholder 2">
            <a:extLst>
              <a:ext uri="{FF2B5EF4-FFF2-40B4-BE49-F238E27FC236}">
                <a16:creationId xmlns:a16="http://schemas.microsoft.com/office/drawing/2014/main" id="{AB1DF8DE-0EED-2627-4B5E-266C0BC276BE}"/>
              </a:ext>
            </a:extLst>
          </p:cNvPr>
          <p:cNvSpPr>
            <a:spLocks noGrp="1"/>
          </p:cNvSpPr>
          <p:nvPr>
            <p:ph type="body" idx="1" hasCustomPrompt="1"/>
          </p:nvPr>
        </p:nvSpPr>
        <p:spPr>
          <a:xfrm>
            <a:off x="68533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2" name="Text Placeholder 4">
            <a:extLst>
              <a:ext uri="{FF2B5EF4-FFF2-40B4-BE49-F238E27FC236}">
                <a16:creationId xmlns:a16="http://schemas.microsoft.com/office/drawing/2014/main" id="{5AE99EEE-38C4-CB2D-EEA0-8A2EB6F129E4}"/>
              </a:ext>
            </a:extLst>
          </p:cNvPr>
          <p:cNvSpPr>
            <a:spLocks noGrp="1"/>
          </p:cNvSpPr>
          <p:nvPr>
            <p:ph type="body" sz="quarter" idx="3" hasCustomPrompt="1"/>
          </p:nvPr>
        </p:nvSpPr>
        <p:spPr>
          <a:xfrm>
            <a:off x="2900911"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3" name="Text Placeholder 4">
            <a:extLst>
              <a:ext uri="{FF2B5EF4-FFF2-40B4-BE49-F238E27FC236}">
                <a16:creationId xmlns:a16="http://schemas.microsoft.com/office/drawing/2014/main" id="{AA90F0AE-69F4-EBD3-AED1-81E98D34811D}"/>
              </a:ext>
            </a:extLst>
          </p:cNvPr>
          <p:cNvSpPr>
            <a:spLocks noGrp="1"/>
          </p:cNvSpPr>
          <p:nvPr>
            <p:ph type="body" sz="quarter" idx="13" hasCustomPrompt="1"/>
          </p:nvPr>
        </p:nvSpPr>
        <p:spPr>
          <a:xfrm>
            <a:off x="5116484"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4" name="Text Placeholder 4">
            <a:extLst>
              <a:ext uri="{FF2B5EF4-FFF2-40B4-BE49-F238E27FC236}">
                <a16:creationId xmlns:a16="http://schemas.microsoft.com/office/drawing/2014/main" id="{F9E49243-B04A-D7AF-B4C7-8E1AE776F811}"/>
              </a:ext>
            </a:extLst>
          </p:cNvPr>
          <p:cNvSpPr>
            <a:spLocks noGrp="1"/>
          </p:cNvSpPr>
          <p:nvPr>
            <p:ph type="body" sz="quarter" idx="15" hasCustomPrompt="1"/>
          </p:nvPr>
        </p:nvSpPr>
        <p:spPr>
          <a:xfrm>
            <a:off x="7332057" y="3017520"/>
            <a:ext cx="1993392" cy="557784"/>
          </a:xfrm>
          <a:solidFill>
            <a:schemeClr val="accent1"/>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5" name="Text Placeholder 4">
            <a:extLst>
              <a:ext uri="{FF2B5EF4-FFF2-40B4-BE49-F238E27FC236}">
                <a16:creationId xmlns:a16="http://schemas.microsoft.com/office/drawing/2014/main" id="{4780DCD4-46DE-8C31-9F39-FC6E45FC1EBE}"/>
              </a:ext>
            </a:extLst>
          </p:cNvPr>
          <p:cNvSpPr>
            <a:spLocks noGrp="1"/>
          </p:cNvSpPr>
          <p:nvPr>
            <p:ph type="body" sz="quarter" idx="17" hasCustomPrompt="1"/>
          </p:nvPr>
        </p:nvSpPr>
        <p:spPr>
          <a:xfrm>
            <a:off x="9547629" y="3017520"/>
            <a:ext cx="1993392" cy="557784"/>
          </a:xfrm>
          <a:solidFill>
            <a:schemeClr val="accent3"/>
          </a:solidFill>
          <a:ln>
            <a:noFill/>
          </a:ln>
        </p:spPr>
        <p:txBody>
          <a:bodyPr lIns="0" tIns="0" rIns="0" bIns="0" anchor="ctr">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MMM YYYY</a:t>
            </a:r>
          </a:p>
        </p:txBody>
      </p:sp>
      <p:sp>
        <p:nvSpPr>
          <p:cNvPr id="36" name="Text Placeholder 51">
            <a:extLst>
              <a:ext uri="{FF2B5EF4-FFF2-40B4-BE49-F238E27FC236}">
                <a16:creationId xmlns:a16="http://schemas.microsoft.com/office/drawing/2014/main" id="{9FBDF935-4925-03EC-CBC9-1EBA90DF849B}"/>
              </a:ext>
            </a:extLst>
          </p:cNvPr>
          <p:cNvSpPr>
            <a:spLocks noGrp="1"/>
          </p:cNvSpPr>
          <p:nvPr>
            <p:ph type="body" sz="quarter" idx="18"/>
          </p:nvPr>
        </p:nvSpPr>
        <p:spPr>
          <a:xfrm>
            <a:off x="68533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7" name="Text Placeholder 51">
            <a:extLst>
              <a:ext uri="{FF2B5EF4-FFF2-40B4-BE49-F238E27FC236}">
                <a16:creationId xmlns:a16="http://schemas.microsoft.com/office/drawing/2014/main" id="{9BB76AA7-442D-54A7-D075-C67F47438963}"/>
              </a:ext>
            </a:extLst>
          </p:cNvPr>
          <p:cNvSpPr>
            <a:spLocks noGrp="1"/>
          </p:cNvSpPr>
          <p:nvPr>
            <p:ph type="body" sz="quarter" idx="19"/>
          </p:nvPr>
        </p:nvSpPr>
        <p:spPr>
          <a:xfrm>
            <a:off x="2900911"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8" name="Text Placeholder 51">
            <a:extLst>
              <a:ext uri="{FF2B5EF4-FFF2-40B4-BE49-F238E27FC236}">
                <a16:creationId xmlns:a16="http://schemas.microsoft.com/office/drawing/2014/main" id="{9E419856-1586-F2D8-A1B4-F67FEE9839DF}"/>
              </a:ext>
            </a:extLst>
          </p:cNvPr>
          <p:cNvSpPr>
            <a:spLocks noGrp="1"/>
          </p:cNvSpPr>
          <p:nvPr>
            <p:ph type="body" sz="quarter" idx="20"/>
          </p:nvPr>
        </p:nvSpPr>
        <p:spPr>
          <a:xfrm>
            <a:off x="5116484"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39" name="Text Placeholder 51">
            <a:extLst>
              <a:ext uri="{FF2B5EF4-FFF2-40B4-BE49-F238E27FC236}">
                <a16:creationId xmlns:a16="http://schemas.microsoft.com/office/drawing/2014/main" id="{AED74DD2-EAE3-76BF-56B9-C04FCED1F2DB}"/>
              </a:ext>
            </a:extLst>
          </p:cNvPr>
          <p:cNvSpPr>
            <a:spLocks noGrp="1"/>
          </p:cNvSpPr>
          <p:nvPr>
            <p:ph type="body" sz="quarter" idx="21"/>
          </p:nvPr>
        </p:nvSpPr>
        <p:spPr>
          <a:xfrm>
            <a:off x="7332057"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sp>
        <p:nvSpPr>
          <p:cNvPr id="40" name="Text Placeholder 51">
            <a:extLst>
              <a:ext uri="{FF2B5EF4-FFF2-40B4-BE49-F238E27FC236}">
                <a16:creationId xmlns:a16="http://schemas.microsoft.com/office/drawing/2014/main" id="{0A39AD48-2F98-C0C9-DE08-CED7EBF816B2}"/>
              </a:ext>
            </a:extLst>
          </p:cNvPr>
          <p:cNvSpPr>
            <a:spLocks noGrp="1"/>
          </p:cNvSpPr>
          <p:nvPr>
            <p:ph type="body" sz="quarter" idx="22"/>
          </p:nvPr>
        </p:nvSpPr>
        <p:spPr>
          <a:xfrm>
            <a:off x="9547629" y="4745736"/>
            <a:ext cx="1993392" cy="795528"/>
          </a:xfrm>
          <a:noFill/>
        </p:spPr>
        <p:txBody>
          <a:bodyPr lIns="0" rIns="0" anchor="t" anchorCtr="0">
            <a:noAutofit/>
          </a:bodyPr>
          <a:lstStyle>
            <a:lvl1pPr marL="0" indent="0" algn="ctr">
              <a:spcBef>
                <a:spcPts val="0"/>
              </a:spcBef>
              <a:buNone/>
              <a:defRPr sz="1125"/>
            </a:lvl1pPr>
          </a:lstStyle>
          <a:p>
            <a:pPr lvl="0"/>
            <a:r>
              <a:rPr lang="en-US"/>
              <a:t>Click to edit Master text styles</a:t>
            </a:r>
          </a:p>
        </p:txBody>
      </p:sp>
      <p:cxnSp>
        <p:nvCxnSpPr>
          <p:cNvPr id="42" name="Straight Connector 41">
            <a:extLst>
              <a:ext uri="{FF2B5EF4-FFF2-40B4-BE49-F238E27FC236}">
                <a16:creationId xmlns:a16="http://schemas.microsoft.com/office/drawing/2014/main" id="{E6BE61D7-B0A3-902B-4F58-727982880EF5}"/>
              </a:ext>
            </a:extLst>
          </p:cNvPr>
          <p:cNvCxnSpPr>
            <a:cxnSpLocks/>
          </p:cNvCxnSpPr>
          <p:nvPr/>
        </p:nvCxnSpPr>
        <p:spPr>
          <a:xfrm>
            <a:off x="739399" y="4187681"/>
            <a:ext cx="10812360" cy="0"/>
          </a:xfrm>
          <a:prstGeom prst="line">
            <a:avLst/>
          </a:prstGeom>
          <a:ln w="12700">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5325828"/>
      </p:ext>
    </p:extLst>
  </p:cSld>
  <p:clrMapOvr>
    <a:masterClrMapping/>
  </p:clrMapOvr>
  <p:hf hdr="0" ftr="0" dt="0"/>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0" name="Title 19">
            <a:extLst>
              <a:ext uri="{FF2B5EF4-FFF2-40B4-BE49-F238E27FC236}">
                <a16:creationId xmlns:a16="http://schemas.microsoft.com/office/drawing/2014/main" id="{C26B5661-F583-FA44-8353-161B862E69B1}"/>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1" name="Image 0" descr="preencoded.png">
            <a:extLst>
              <a:ext uri="{FF2B5EF4-FFF2-40B4-BE49-F238E27FC236}">
                <a16:creationId xmlns:a16="http://schemas.microsoft.com/office/drawing/2014/main" id="{CD2D664E-6702-6607-A37E-2E996144917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3" name="Image 1" descr="preencoded.png">
            <a:extLst>
              <a:ext uri="{FF2B5EF4-FFF2-40B4-BE49-F238E27FC236}">
                <a16:creationId xmlns:a16="http://schemas.microsoft.com/office/drawing/2014/main" id="{951C5737-DF7E-D671-AC74-9E488335BCA2}"/>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39" name="Freeform: Shape 38">
            <a:extLst>
              <a:ext uri="{FF2B5EF4-FFF2-40B4-BE49-F238E27FC236}">
                <a16:creationId xmlns:a16="http://schemas.microsoft.com/office/drawing/2014/main" id="{F232A1E1-DD38-15EA-6CA1-A84950EC43F0}"/>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7" name="Image 5" descr="preencoded.png">
            <a:extLst>
              <a:ext uri="{FF2B5EF4-FFF2-40B4-BE49-F238E27FC236}">
                <a16:creationId xmlns:a16="http://schemas.microsoft.com/office/drawing/2014/main" id="{B9036D42-A06F-E6EE-BB91-8BAF045198BE}"/>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9" name="Image 6" descr="preencoded.png">
            <a:extLst>
              <a:ext uri="{FF2B5EF4-FFF2-40B4-BE49-F238E27FC236}">
                <a16:creationId xmlns:a16="http://schemas.microsoft.com/office/drawing/2014/main" id="{86E0540C-3355-A50D-AC61-047B54B70C64}"/>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3" name="Text Placeholder 2"/>
          <p:cNvSpPr>
            <a:spLocks noGrp="1"/>
          </p:cNvSpPr>
          <p:nvPr>
            <p:ph type="body" idx="1"/>
          </p:nvPr>
        </p:nvSpPr>
        <p:spPr>
          <a:xfrm>
            <a:off x="397764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368503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8046720" y="2330704"/>
            <a:ext cx="3822192" cy="411480"/>
          </a:xfrm>
        </p:spPr>
        <p:txBody>
          <a:bodyPr anchor="t">
            <a:noAutofit/>
          </a:bodyPr>
          <a:lstStyle>
            <a:lvl1pPr marL="0" indent="0">
              <a:spcBef>
                <a:spcPts val="0"/>
              </a:spcBef>
              <a:buNone/>
              <a:defRPr sz="1350" b="1" cap="all" baseline="0">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7754112" y="2877312"/>
            <a:ext cx="3741928" cy="3684588"/>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2985410745"/>
      </p:ext>
    </p:extLst>
  </p:cSld>
  <p:clrMapOvr>
    <a:masterClrMapping/>
  </p:clrMapOvr>
  <p:hf hdr="0" ftr="0" dt="0"/>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445A0A-815D-3414-088B-C041E6742DBE}"/>
              </a:ext>
            </a:extLst>
          </p:cNvPr>
          <p:cNvSpPr>
            <a:spLocks noGrp="1"/>
          </p:cNvSpPr>
          <p:nvPr>
            <p:ph type="title"/>
          </p:nvPr>
        </p:nvSpPr>
        <p:spPr>
          <a:xfrm>
            <a:off x="758952" y="1234440"/>
            <a:ext cx="10671048" cy="768096"/>
          </a:xfrm>
        </p:spPr>
        <p:txBody>
          <a:bodyPr>
            <a:noAutofit/>
          </a:bodyPr>
          <a:lstStyle>
            <a:lvl1pPr>
              <a:lnSpc>
                <a:spcPct val="100000"/>
              </a:lnSpc>
              <a:defRPr/>
            </a:lvl1pPr>
          </a:lstStyle>
          <a:p>
            <a:r>
              <a:rPr lang="en-US"/>
              <a:t>Click to edit Master title style</a:t>
            </a:r>
          </a:p>
        </p:txBody>
      </p:sp>
      <p:sp>
        <p:nvSpPr>
          <p:cNvPr id="5" name="Slide Number Placeholder 4">
            <a:extLst>
              <a:ext uri="{FF2B5EF4-FFF2-40B4-BE49-F238E27FC236}">
                <a16:creationId xmlns:a16="http://schemas.microsoft.com/office/drawing/2014/main" id="{536476D1-B61A-E9FD-E266-768B405CC30B}"/>
              </a:ext>
            </a:extLst>
          </p:cNvPr>
          <p:cNvSpPr>
            <a:spLocks noGrp="1"/>
          </p:cNvSpPr>
          <p:nvPr>
            <p:ph type="sldNum" sz="quarter" idx="12"/>
          </p:nvPr>
        </p:nvSpPr>
        <p:spPr/>
        <p:txBody>
          <a:bodyPr>
            <a:noAutofit/>
          </a:bodyPr>
          <a:lstStyle/>
          <a:p>
            <a:fld id="{AEC10A0C-BB77-FD4A-8FA4-D4334D01E3A4}" type="slidenum">
              <a:rPr lang="en-US" smtClean="0"/>
              <a:pPr/>
              <a:t>‹#›</a:t>
            </a:fld>
            <a:endParaRPr lang="en-US"/>
          </a:p>
        </p:txBody>
      </p:sp>
      <p:sp>
        <p:nvSpPr>
          <p:cNvPr id="46" name="Text Placeholder 2">
            <a:extLst>
              <a:ext uri="{FF2B5EF4-FFF2-40B4-BE49-F238E27FC236}">
                <a16:creationId xmlns:a16="http://schemas.microsoft.com/office/drawing/2014/main" id="{C025625F-8274-840F-6DD8-D36687CB8F7E}"/>
              </a:ext>
            </a:extLst>
          </p:cNvPr>
          <p:cNvSpPr>
            <a:spLocks noGrp="1"/>
          </p:cNvSpPr>
          <p:nvPr>
            <p:ph type="body" idx="1"/>
          </p:nvPr>
        </p:nvSpPr>
        <p:spPr>
          <a:xfrm>
            <a:off x="713232" y="2743200"/>
            <a:ext cx="3328416" cy="3557016"/>
          </a:xfrm>
          <a:noFill/>
          <a:ln w="12700">
            <a:solidFill>
              <a:schemeClr val="accent3"/>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4" name="Picture Placeholder 62">
            <a:extLst>
              <a:ext uri="{FF2B5EF4-FFF2-40B4-BE49-F238E27FC236}">
                <a16:creationId xmlns:a16="http://schemas.microsoft.com/office/drawing/2014/main" id="{2F18FBB7-2D21-7954-1324-C7D3BFE5C85D}"/>
              </a:ext>
            </a:extLst>
          </p:cNvPr>
          <p:cNvSpPr>
            <a:spLocks noGrp="1" noChangeAspect="1"/>
          </p:cNvSpPr>
          <p:nvPr>
            <p:ph type="pic" sz="quarter" idx="23"/>
          </p:nvPr>
        </p:nvSpPr>
        <p:spPr>
          <a:xfrm>
            <a:off x="1911096" y="2258568"/>
            <a:ext cx="932688" cy="932688"/>
          </a:xfrm>
          <a:prstGeom prst="ellipse">
            <a:avLst/>
          </a:prstGeom>
          <a:solidFill>
            <a:schemeClr val="accent3"/>
          </a:solidFill>
        </p:spPr>
        <p:txBody>
          <a:bodyPr lIns="0" tIns="0" rIns="0" bIns="0" anchor="ctr">
            <a:noAutofit/>
          </a:bodyPr>
          <a:lstStyle>
            <a:lvl1pPr marL="0" indent="0" algn="ctr">
              <a:buNone/>
              <a:defRPr sz="675"/>
            </a:lvl1pPr>
          </a:lstStyle>
          <a:p>
            <a:r>
              <a:rPr lang="en-US"/>
              <a:t>Click icon to add picture</a:t>
            </a:r>
          </a:p>
        </p:txBody>
      </p:sp>
      <p:sp>
        <p:nvSpPr>
          <p:cNvPr id="52" name="Text Placeholder 51">
            <a:extLst>
              <a:ext uri="{FF2B5EF4-FFF2-40B4-BE49-F238E27FC236}">
                <a16:creationId xmlns:a16="http://schemas.microsoft.com/office/drawing/2014/main" id="{2EF54C35-5F8E-4E0A-AB4D-97E38121910A}"/>
              </a:ext>
            </a:extLst>
          </p:cNvPr>
          <p:cNvSpPr>
            <a:spLocks noGrp="1"/>
          </p:cNvSpPr>
          <p:nvPr>
            <p:ph type="body" sz="quarter" idx="18"/>
          </p:nvPr>
        </p:nvSpPr>
        <p:spPr>
          <a:xfrm>
            <a:off x="992124"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49" name="Text Placeholder 4">
            <a:extLst>
              <a:ext uri="{FF2B5EF4-FFF2-40B4-BE49-F238E27FC236}">
                <a16:creationId xmlns:a16="http://schemas.microsoft.com/office/drawing/2014/main" id="{084A0326-A0B8-1723-B8BA-B015344F2DCE}"/>
              </a:ext>
            </a:extLst>
          </p:cNvPr>
          <p:cNvSpPr>
            <a:spLocks noGrp="1"/>
          </p:cNvSpPr>
          <p:nvPr>
            <p:ph type="body" sz="quarter" idx="15"/>
          </p:nvPr>
        </p:nvSpPr>
        <p:spPr>
          <a:xfrm>
            <a:off x="4443984" y="2743200"/>
            <a:ext cx="3328416" cy="3557016"/>
          </a:xfrm>
          <a:noFill/>
          <a:ln w="12700">
            <a:solidFill>
              <a:schemeClr val="accent1"/>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6" name="Picture Placeholder 62">
            <a:extLst>
              <a:ext uri="{FF2B5EF4-FFF2-40B4-BE49-F238E27FC236}">
                <a16:creationId xmlns:a16="http://schemas.microsoft.com/office/drawing/2014/main" id="{139354A0-F5DF-3AC5-5E8B-A41146C26F3C}"/>
              </a:ext>
            </a:extLst>
          </p:cNvPr>
          <p:cNvSpPr>
            <a:spLocks noGrp="1" noChangeAspect="1"/>
          </p:cNvSpPr>
          <p:nvPr>
            <p:ph type="pic" sz="quarter" idx="25"/>
          </p:nvPr>
        </p:nvSpPr>
        <p:spPr>
          <a:xfrm>
            <a:off x="5641848" y="2258568"/>
            <a:ext cx="932688" cy="932688"/>
          </a:xfrm>
          <a:prstGeom prst="ellipse">
            <a:avLst/>
          </a:prstGeom>
          <a:solidFill>
            <a:schemeClr val="accent1"/>
          </a:solidFill>
        </p:spPr>
        <p:txBody>
          <a:bodyPr lIns="0" tIns="0" rIns="0" bIns="0" anchor="ctr">
            <a:noAutofit/>
          </a:bodyPr>
          <a:lstStyle>
            <a:lvl1pPr marL="0" indent="0" algn="ctr">
              <a:buNone/>
              <a:defRPr sz="675"/>
            </a:lvl1pPr>
          </a:lstStyle>
          <a:p>
            <a:r>
              <a:rPr lang="en-US"/>
              <a:t>Click icon to add picture</a:t>
            </a:r>
          </a:p>
        </p:txBody>
      </p:sp>
      <p:sp>
        <p:nvSpPr>
          <p:cNvPr id="60" name="Text Placeholder 51">
            <a:extLst>
              <a:ext uri="{FF2B5EF4-FFF2-40B4-BE49-F238E27FC236}">
                <a16:creationId xmlns:a16="http://schemas.microsoft.com/office/drawing/2014/main" id="{E9730E82-F317-686A-8777-D81705BCC706}"/>
              </a:ext>
            </a:extLst>
          </p:cNvPr>
          <p:cNvSpPr>
            <a:spLocks noGrp="1"/>
          </p:cNvSpPr>
          <p:nvPr>
            <p:ph type="body" sz="quarter" idx="21"/>
          </p:nvPr>
        </p:nvSpPr>
        <p:spPr>
          <a:xfrm>
            <a:off x="4722876"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
        <p:nvSpPr>
          <p:cNvPr id="50" name="Text Placeholder 4">
            <a:extLst>
              <a:ext uri="{FF2B5EF4-FFF2-40B4-BE49-F238E27FC236}">
                <a16:creationId xmlns:a16="http://schemas.microsoft.com/office/drawing/2014/main" id="{0E3B57F3-1903-446F-D989-D6CA342D0861}"/>
              </a:ext>
            </a:extLst>
          </p:cNvPr>
          <p:cNvSpPr>
            <a:spLocks noGrp="1"/>
          </p:cNvSpPr>
          <p:nvPr>
            <p:ph type="body" sz="quarter" idx="17"/>
          </p:nvPr>
        </p:nvSpPr>
        <p:spPr>
          <a:xfrm>
            <a:off x="8092440" y="2743200"/>
            <a:ext cx="3328416" cy="3557016"/>
          </a:xfrm>
          <a:noFill/>
          <a:ln w="12700">
            <a:solidFill>
              <a:schemeClr val="accent4"/>
            </a:solidFill>
          </a:ln>
        </p:spPr>
        <p:txBody>
          <a:bodyPr tIns="685800" anchor="t">
            <a:noAutofit/>
          </a:bodyPr>
          <a:lstStyle>
            <a:lvl1pPr marL="0" indent="0" algn="ctr">
              <a:lnSpc>
                <a:spcPct val="100000"/>
              </a:lnSpc>
              <a:spcBef>
                <a:spcPts val="0"/>
              </a:spcBef>
              <a:buNone/>
              <a:defRPr sz="1350" b="1" cap="all" spc="0" baseline="0">
                <a:solidFill>
                  <a:schemeClr val="accent6"/>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5" name="Picture Placeholder 62">
            <a:extLst>
              <a:ext uri="{FF2B5EF4-FFF2-40B4-BE49-F238E27FC236}">
                <a16:creationId xmlns:a16="http://schemas.microsoft.com/office/drawing/2014/main" id="{D5BF3A8A-72F1-392E-855B-5B36E244A7FD}"/>
              </a:ext>
            </a:extLst>
          </p:cNvPr>
          <p:cNvSpPr>
            <a:spLocks noGrp="1" noChangeAspect="1"/>
          </p:cNvSpPr>
          <p:nvPr>
            <p:ph type="pic" sz="quarter" idx="24"/>
          </p:nvPr>
        </p:nvSpPr>
        <p:spPr>
          <a:xfrm>
            <a:off x="9290304" y="2258568"/>
            <a:ext cx="932688" cy="932688"/>
          </a:xfrm>
          <a:prstGeom prst="ellipse">
            <a:avLst/>
          </a:prstGeom>
          <a:solidFill>
            <a:schemeClr val="accent4"/>
          </a:solidFill>
        </p:spPr>
        <p:txBody>
          <a:bodyPr lIns="0" tIns="0" rIns="0" bIns="0" anchor="ctr">
            <a:noAutofit/>
          </a:bodyPr>
          <a:lstStyle>
            <a:lvl1pPr marL="0" indent="0" algn="ctr">
              <a:buNone/>
              <a:defRPr sz="675"/>
            </a:lvl1pPr>
          </a:lstStyle>
          <a:p>
            <a:r>
              <a:rPr lang="en-US"/>
              <a:t>Click icon to add picture</a:t>
            </a:r>
          </a:p>
        </p:txBody>
      </p:sp>
      <p:sp>
        <p:nvSpPr>
          <p:cNvPr id="61" name="Text Placeholder 51">
            <a:extLst>
              <a:ext uri="{FF2B5EF4-FFF2-40B4-BE49-F238E27FC236}">
                <a16:creationId xmlns:a16="http://schemas.microsoft.com/office/drawing/2014/main" id="{2AED5DDC-3165-FA12-0310-E3545223E292}"/>
              </a:ext>
            </a:extLst>
          </p:cNvPr>
          <p:cNvSpPr>
            <a:spLocks noGrp="1"/>
          </p:cNvSpPr>
          <p:nvPr>
            <p:ph type="body" sz="quarter" idx="22"/>
          </p:nvPr>
        </p:nvSpPr>
        <p:spPr>
          <a:xfrm>
            <a:off x="8371332" y="3950208"/>
            <a:ext cx="2770632" cy="2206752"/>
          </a:xfrm>
          <a:noFill/>
        </p:spPr>
        <p:txBody>
          <a:bodyPr lIns="91440" rIns="91440" anchor="t">
            <a:noAutofit/>
          </a:bodyPr>
          <a:lstStyle>
            <a:lvl1pPr marL="260604" indent="-260604" algn="l">
              <a:spcBef>
                <a:spcPts val="270"/>
              </a:spcBef>
              <a:buFont typeface="Arial" panose="020B0604020202020204" pitchFamily="34" charset="0"/>
              <a:buChar char="•"/>
              <a:defRPr sz="1125"/>
            </a:lvl1pPr>
          </a:lstStyle>
          <a:p>
            <a:pPr lvl="0"/>
            <a:r>
              <a:rPr lang="en-US"/>
              <a:t>Click to edit Master text styles</a:t>
            </a:r>
          </a:p>
        </p:txBody>
      </p:sp>
    </p:spTree>
    <p:extLst>
      <p:ext uri="{BB962C8B-B14F-4D97-AF65-F5344CB8AC3E}">
        <p14:creationId xmlns:p14="http://schemas.microsoft.com/office/powerpoint/2010/main" val="4087287324"/>
      </p:ext>
    </p:extLst>
  </p:cSld>
  <p:clrMapOvr>
    <a:masterClrMapping/>
  </p:clrMapOvr>
  <p:hf hdr="0" ftr="0" dt="0"/>
</p:sldLayout>
</file>

<file path=ppt/slideLayouts/slideLayout128.xml><?xml version="1.0" encoding="utf-8"?>
<p:sldLayout xmlns:a="http://schemas.openxmlformats.org/drawingml/2006/main" xmlns:r="http://schemas.openxmlformats.org/officeDocument/2006/relationships" xmlns:p="http://schemas.openxmlformats.org/presentationml/2006/main" type="obj" preserve="1">
  <p:cSld name="Summary">
    <p:spTree>
      <p:nvGrpSpPr>
        <p:cNvPr id="1" name=""/>
        <p:cNvGrpSpPr/>
        <p:nvPr/>
      </p:nvGrpSpPr>
      <p:grpSpPr>
        <a:xfrm>
          <a:off x="0" y="0"/>
          <a:ext cx="0" cy="0"/>
          <a:chOff x="0" y="0"/>
          <a:chExt cx="0" cy="0"/>
        </a:xfrm>
      </p:grpSpPr>
      <p:sp>
        <p:nvSpPr>
          <p:cNvPr id="24" name="Image 2" descr="preencoded.png">
            <a:extLst>
              <a:ext uri="{FF2B5EF4-FFF2-40B4-BE49-F238E27FC236}">
                <a16:creationId xmlns:a16="http://schemas.microsoft.com/office/drawing/2014/main" id="{ABC388A2-FFC7-1A87-02FB-C97B50161FD3}"/>
              </a:ext>
            </a:extLst>
          </p:cNvPr>
          <p:cNvSpPr/>
          <p:nvPr/>
        </p:nvSpPr>
        <p:spPr>
          <a:xfrm>
            <a:off x="8758239" y="-14287"/>
            <a:ext cx="3433763" cy="3452812"/>
          </a:xfrm>
          <a:custGeom>
            <a:avLst/>
            <a:gdLst>
              <a:gd name="connsiteX0" fmla="*/ 3433763 w 3433763"/>
              <a:gd name="connsiteY0" fmla="*/ 0 h 3452812"/>
              <a:gd name="connsiteX1" fmla="*/ 3433763 w 3433763"/>
              <a:gd name="connsiteY1" fmla="*/ 3452813 h 3452812"/>
              <a:gd name="connsiteX2" fmla="*/ 0 w 3433763"/>
              <a:gd name="connsiteY2" fmla="*/ 3452813 h 3452812"/>
              <a:gd name="connsiteX3" fmla="*/ 3433763 w 3433763"/>
              <a:gd name="connsiteY3" fmla="*/ 0 h 3452812"/>
            </a:gdLst>
            <a:ahLst/>
            <a:cxnLst>
              <a:cxn ang="0">
                <a:pos x="connsiteX0" y="connsiteY0"/>
              </a:cxn>
              <a:cxn ang="0">
                <a:pos x="connsiteX1" y="connsiteY1"/>
              </a:cxn>
              <a:cxn ang="0">
                <a:pos x="connsiteX2" y="connsiteY2"/>
              </a:cxn>
              <a:cxn ang="0">
                <a:pos x="connsiteX3" y="connsiteY3"/>
              </a:cxn>
            </a:cxnLst>
            <a:rect l="l" t="t" r="r" b="b"/>
            <a:pathLst>
              <a:path w="3433763" h="3452812">
                <a:moveTo>
                  <a:pt x="3433763" y="0"/>
                </a:moveTo>
                <a:lnTo>
                  <a:pt x="3433763" y="3452813"/>
                </a:lnTo>
                <a:lnTo>
                  <a:pt x="0" y="3452813"/>
                </a:lnTo>
                <a:cubicBezTo>
                  <a:pt x="0" y="1545912"/>
                  <a:pt x="1537383" y="0"/>
                  <a:pt x="3433763" y="0"/>
                </a:cubicBezTo>
                <a:close/>
              </a:path>
            </a:pathLst>
          </a:custGeom>
          <a:solidFill>
            <a:schemeClr val="accent1"/>
          </a:solidFill>
          <a:ln w="4756" cap="flat">
            <a:noFill/>
            <a:prstDash val="solid"/>
            <a:miter/>
          </a:ln>
        </p:spPr>
        <p:txBody>
          <a:bodyPr rtlCol="0" anchor="ctr"/>
          <a:lstStyle/>
          <a:p>
            <a:endParaRPr lang="en-US" sz="1350"/>
          </a:p>
        </p:txBody>
      </p:sp>
      <p:sp>
        <p:nvSpPr>
          <p:cNvPr id="25" name="Image 3" descr="preencoded.png">
            <a:extLst>
              <a:ext uri="{FF2B5EF4-FFF2-40B4-BE49-F238E27FC236}">
                <a16:creationId xmlns:a16="http://schemas.microsoft.com/office/drawing/2014/main" id="{D64C4994-B525-F4C0-B74F-D5E8296DFC43}"/>
              </a:ext>
            </a:extLst>
          </p:cNvPr>
          <p:cNvSpPr/>
          <p:nvPr/>
        </p:nvSpPr>
        <p:spPr>
          <a:xfrm>
            <a:off x="8758239" y="3438525"/>
            <a:ext cx="3433763" cy="3433762"/>
          </a:xfrm>
          <a:custGeom>
            <a:avLst/>
            <a:gdLst>
              <a:gd name="connsiteX0" fmla="*/ 0 w 3433763"/>
              <a:gd name="connsiteY0" fmla="*/ 0 h 3433762"/>
              <a:gd name="connsiteX1" fmla="*/ 3433763 w 3433763"/>
              <a:gd name="connsiteY1" fmla="*/ 0 h 3433762"/>
              <a:gd name="connsiteX2" fmla="*/ 3433763 w 3433763"/>
              <a:gd name="connsiteY2" fmla="*/ 3433763 h 3433762"/>
              <a:gd name="connsiteX3" fmla="*/ 0 w 3433763"/>
              <a:gd name="connsiteY3" fmla="*/ 0 h 3433762"/>
            </a:gdLst>
            <a:ahLst/>
            <a:cxnLst>
              <a:cxn ang="0">
                <a:pos x="connsiteX0" y="connsiteY0"/>
              </a:cxn>
              <a:cxn ang="0">
                <a:pos x="connsiteX1" y="connsiteY1"/>
              </a:cxn>
              <a:cxn ang="0">
                <a:pos x="connsiteX2" y="connsiteY2"/>
              </a:cxn>
              <a:cxn ang="0">
                <a:pos x="connsiteX3" y="connsiteY3"/>
              </a:cxn>
            </a:cxnLst>
            <a:rect l="l" t="t" r="r" b="b"/>
            <a:pathLst>
              <a:path w="3433763" h="3433762">
                <a:moveTo>
                  <a:pt x="0" y="0"/>
                </a:moveTo>
                <a:lnTo>
                  <a:pt x="3433763" y="0"/>
                </a:lnTo>
                <a:lnTo>
                  <a:pt x="3433763" y="3433763"/>
                </a:lnTo>
                <a:cubicBezTo>
                  <a:pt x="1537383" y="3433763"/>
                  <a:pt x="0" y="1896380"/>
                  <a:pt x="0" y="0"/>
                </a:cubicBezTo>
                <a:close/>
              </a:path>
            </a:pathLst>
          </a:custGeom>
          <a:solidFill>
            <a:schemeClr val="accent2"/>
          </a:solidFill>
          <a:ln w="4756" cap="flat">
            <a:noFill/>
            <a:prstDash val="solid"/>
            <a:miter/>
          </a:ln>
        </p:spPr>
        <p:txBody>
          <a:bodyPr rtlCol="0" anchor="ctr"/>
          <a:lstStyle/>
          <a:p>
            <a:endParaRPr lang="en-US" sz="1350"/>
          </a:p>
        </p:txBody>
      </p:sp>
      <p:sp>
        <p:nvSpPr>
          <p:cNvPr id="26" name="Image 4" descr="preencoded.png">
            <a:extLst>
              <a:ext uri="{FF2B5EF4-FFF2-40B4-BE49-F238E27FC236}">
                <a16:creationId xmlns:a16="http://schemas.microsoft.com/office/drawing/2014/main" id="{9019DA73-2516-F3D2-ECDB-620C90483DB3}"/>
              </a:ext>
            </a:extLst>
          </p:cNvPr>
          <p:cNvSpPr/>
          <p:nvPr/>
        </p:nvSpPr>
        <p:spPr>
          <a:xfrm flipV="1">
            <a:off x="9991725" y="1247777"/>
            <a:ext cx="2200275" cy="2181225"/>
          </a:xfrm>
          <a:custGeom>
            <a:avLst/>
            <a:gdLst>
              <a:gd name="connsiteX0" fmla="*/ 0 w 2200275"/>
              <a:gd name="connsiteY0" fmla="*/ 0 h 2181225"/>
              <a:gd name="connsiteX1" fmla="*/ 2200275 w 2200275"/>
              <a:gd name="connsiteY1" fmla="*/ 2181225 h 2181225"/>
              <a:gd name="connsiteX2" fmla="*/ 2200275 w 2200275"/>
              <a:gd name="connsiteY2" fmla="*/ 0 h 2181225"/>
              <a:gd name="connsiteX3" fmla="*/ 0 w 2200275"/>
              <a:gd name="connsiteY3" fmla="*/ 0 h 2181225"/>
            </a:gdLst>
            <a:ahLst/>
            <a:cxnLst>
              <a:cxn ang="0">
                <a:pos x="connsiteX0" y="connsiteY0"/>
              </a:cxn>
              <a:cxn ang="0">
                <a:pos x="connsiteX1" y="connsiteY1"/>
              </a:cxn>
              <a:cxn ang="0">
                <a:pos x="connsiteX2" y="connsiteY2"/>
              </a:cxn>
              <a:cxn ang="0">
                <a:pos x="connsiteX3" y="connsiteY3"/>
              </a:cxn>
            </a:cxnLst>
            <a:rect l="l" t="t" r="r" b="b"/>
            <a:pathLst>
              <a:path w="2200275" h="2181225">
                <a:moveTo>
                  <a:pt x="0" y="0"/>
                </a:moveTo>
                <a:cubicBezTo>
                  <a:pt x="0" y="1204689"/>
                  <a:pt x="985061" y="2181225"/>
                  <a:pt x="2200275" y="2181225"/>
                </a:cubicBezTo>
                <a:lnTo>
                  <a:pt x="2200275" y="0"/>
                </a:lnTo>
                <a:lnTo>
                  <a:pt x="0" y="0"/>
                </a:lnTo>
                <a:close/>
              </a:path>
            </a:pathLst>
          </a:custGeom>
          <a:solidFill>
            <a:schemeClr val="accent4"/>
          </a:solidFill>
          <a:ln w="4763" cap="flat">
            <a:noFill/>
            <a:prstDash val="solid"/>
            <a:miter/>
          </a:ln>
        </p:spPr>
        <p:txBody>
          <a:bodyPr rtlCol="0" anchor="ctr"/>
          <a:lstStyle/>
          <a:p>
            <a:endParaRPr lang="en-US" sz="1350"/>
          </a:p>
        </p:txBody>
      </p:sp>
      <p:sp>
        <p:nvSpPr>
          <p:cNvPr id="53" name="Image 7" descr="preencoded.png">
            <a:extLst>
              <a:ext uri="{FF2B5EF4-FFF2-40B4-BE49-F238E27FC236}">
                <a16:creationId xmlns:a16="http://schemas.microsoft.com/office/drawing/2014/main" id="{FEA70E9F-C506-413C-11EF-5915A2296643}"/>
              </a:ext>
            </a:extLst>
          </p:cNvPr>
          <p:cNvSpPr/>
          <p:nvPr/>
        </p:nvSpPr>
        <p:spPr>
          <a:xfrm flipV="1">
            <a:off x="-20085" y="4580051"/>
            <a:ext cx="2277948" cy="2277948"/>
          </a:xfrm>
          <a:custGeom>
            <a:avLst/>
            <a:gdLst>
              <a:gd name="connsiteX0" fmla="*/ 0 w 2277948"/>
              <a:gd name="connsiteY0" fmla="*/ 2277948 h 2277948"/>
              <a:gd name="connsiteX1" fmla="*/ 2277948 w 2277948"/>
              <a:gd name="connsiteY1" fmla="*/ 0 h 2277948"/>
              <a:gd name="connsiteX2" fmla="*/ 0 w 2277948"/>
              <a:gd name="connsiteY2" fmla="*/ 0 h 2277948"/>
              <a:gd name="connsiteX3" fmla="*/ 0 w 2277948"/>
              <a:gd name="connsiteY3" fmla="*/ 2277948 h 2277948"/>
            </a:gdLst>
            <a:ahLst/>
            <a:cxnLst>
              <a:cxn ang="0">
                <a:pos x="connsiteX0" y="connsiteY0"/>
              </a:cxn>
              <a:cxn ang="0">
                <a:pos x="connsiteX1" y="connsiteY1"/>
              </a:cxn>
              <a:cxn ang="0">
                <a:pos x="connsiteX2" y="connsiteY2"/>
              </a:cxn>
              <a:cxn ang="0">
                <a:pos x="connsiteX3" y="connsiteY3"/>
              </a:cxn>
            </a:cxnLst>
            <a:rect l="l" t="t" r="r" b="b"/>
            <a:pathLst>
              <a:path w="2277948" h="2277948">
                <a:moveTo>
                  <a:pt x="0" y="2277948"/>
                </a:moveTo>
                <a:cubicBezTo>
                  <a:pt x="1258034" y="2277948"/>
                  <a:pt x="2277948" y="1258034"/>
                  <a:pt x="2277948" y="0"/>
                </a:cubicBezTo>
                <a:lnTo>
                  <a:pt x="0" y="0"/>
                </a:lnTo>
                <a:lnTo>
                  <a:pt x="0" y="2277948"/>
                </a:lnTo>
                <a:close/>
              </a:path>
            </a:pathLst>
          </a:custGeom>
          <a:solidFill>
            <a:schemeClr val="accent4"/>
          </a:solidFill>
          <a:ln w="5083" cap="flat">
            <a:noFill/>
            <a:prstDash val="solid"/>
            <a:miter/>
          </a:ln>
        </p:spPr>
        <p:txBody>
          <a:bodyPr rtlCol="0" anchor="ctr"/>
          <a:lstStyle/>
          <a:p>
            <a:endParaRPr lang="en-US" sz="1350"/>
          </a:p>
        </p:txBody>
      </p:sp>
      <p:pic>
        <p:nvPicPr>
          <p:cNvPr id="21" name="Image 2" descr="preencoded.png">
            <a:extLst>
              <a:ext uri="{FF2B5EF4-FFF2-40B4-BE49-F238E27FC236}">
                <a16:creationId xmlns:a16="http://schemas.microsoft.com/office/drawing/2014/main" id="{A8B7F1F1-806C-8D65-7340-220A0C4653C8}"/>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9991885" y="3441269"/>
            <a:ext cx="2200115" cy="2200114"/>
          </a:xfrm>
          <a:prstGeom prst="rect">
            <a:avLst/>
          </a:prstGeom>
        </p:spPr>
      </p:pic>
      <p:sp>
        <p:nvSpPr>
          <p:cNvPr id="54" name="Image 2" descr="preencoded.png">
            <a:extLst>
              <a:ext uri="{FF2B5EF4-FFF2-40B4-BE49-F238E27FC236}">
                <a16:creationId xmlns:a16="http://schemas.microsoft.com/office/drawing/2014/main" id="{F19C81EC-0322-58A2-C455-6E2C84D1E6E8}"/>
              </a:ext>
            </a:extLst>
          </p:cNvPr>
          <p:cNvSpPr/>
          <p:nvPr/>
        </p:nvSpPr>
        <p:spPr>
          <a:xfrm>
            <a:off x="1707960" y="5667618"/>
            <a:ext cx="775021" cy="775021"/>
          </a:xfrm>
          <a:custGeom>
            <a:avLst/>
            <a:gdLst>
              <a:gd name="connsiteX0" fmla="*/ 387511 w 775021"/>
              <a:gd name="connsiteY0" fmla="*/ 775021 h 775021"/>
              <a:gd name="connsiteX1" fmla="*/ 775021 w 775021"/>
              <a:gd name="connsiteY1" fmla="*/ 387511 h 775021"/>
              <a:gd name="connsiteX2" fmla="*/ 387511 w 775021"/>
              <a:gd name="connsiteY2" fmla="*/ 0 h 775021"/>
              <a:gd name="connsiteX3" fmla="*/ 0 w 775021"/>
              <a:gd name="connsiteY3" fmla="*/ 387511 h 775021"/>
              <a:gd name="connsiteX4" fmla="*/ 387511 w 775021"/>
              <a:gd name="connsiteY4" fmla="*/ 775021 h 7750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5021" h="775021">
                <a:moveTo>
                  <a:pt x="387511" y="775021"/>
                </a:moveTo>
                <a:cubicBezTo>
                  <a:pt x="601527" y="775021"/>
                  <a:pt x="775021" y="601527"/>
                  <a:pt x="775021" y="387511"/>
                </a:cubicBezTo>
                <a:cubicBezTo>
                  <a:pt x="775021" y="173494"/>
                  <a:pt x="601527" y="0"/>
                  <a:pt x="387511" y="0"/>
                </a:cubicBezTo>
                <a:cubicBezTo>
                  <a:pt x="173494" y="0"/>
                  <a:pt x="0" y="173494"/>
                  <a:pt x="0" y="387511"/>
                </a:cubicBezTo>
                <a:cubicBezTo>
                  <a:pt x="0" y="601527"/>
                  <a:pt x="173494" y="775021"/>
                  <a:pt x="387511" y="775021"/>
                </a:cubicBezTo>
                <a:close/>
              </a:path>
            </a:pathLst>
          </a:custGeom>
          <a:solidFill>
            <a:schemeClr val="accent6"/>
          </a:solidFill>
          <a:ln w="3801" cap="flat">
            <a:noFill/>
            <a:prstDash val="solid"/>
            <a:miter/>
          </a:ln>
        </p:spPr>
        <p:txBody>
          <a:bodyPr rtlCol="0" anchor="ctr"/>
          <a:lstStyle/>
          <a:p>
            <a:endParaRPr lang="en-US" sz="1350"/>
          </a:p>
        </p:txBody>
      </p:sp>
      <p:sp>
        <p:nvSpPr>
          <p:cNvPr id="2" name="Title 1"/>
          <p:cNvSpPr>
            <a:spLocks noGrp="1"/>
          </p:cNvSpPr>
          <p:nvPr>
            <p:ph type="title"/>
          </p:nvPr>
        </p:nvSpPr>
        <p:spPr>
          <a:xfrm>
            <a:off x="1508760" y="1883664"/>
            <a:ext cx="6766560" cy="768096"/>
          </a:xfrm>
        </p:spPr>
        <p:txBody>
          <a:bodyPr>
            <a:noAutofit/>
          </a:bodyPr>
          <a:lstStyle>
            <a:lvl1pPr algn="l">
              <a:lnSpc>
                <a:spcPct val="100000"/>
              </a:lnSpc>
              <a:defRPr b="1"/>
            </a:lvl1pPr>
          </a:lstStyle>
          <a:p>
            <a:r>
              <a:rPr lang="en-US"/>
              <a:t>Click to edit Master title style</a:t>
            </a:r>
          </a:p>
        </p:txBody>
      </p:sp>
      <p:sp>
        <p:nvSpPr>
          <p:cNvPr id="3" name="Content Placeholder 2"/>
          <p:cNvSpPr>
            <a:spLocks noGrp="1"/>
          </p:cNvSpPr>
          <p:nvPr>
            <p:ph idx="1"/>
          </p:nvPr>
        </p:nvSpPr>
        <p:spPr>
          <a:xfrm>
            <a:off x="1508760" y="2837688"/>
            <a:ext cx="5879592" cy="2700528"/>
          </a:xfrm>
        </p:spPr>
        <p:txBody>
          <a:bodyPr>
            <a:noAutofit/>
          </a:bodyPr>
          <a:lstStyle>
            <a:lvl1pPr marL="0" indent="0">
              <a:buNone/>
              <a:defRPr sz="1125"/>
            </a:lvl1pPr>
            <a:lvl2pPr>
              <a:defRPr sz="1125"/>
            </a:lvl2pPr>
            <a:lvl3pPr>
              <a:defRPr sz="1125"/>
            </a:lvl3pPr>
            <a:lvl4pPr>
              <a:defRPr sz="1125"/>
            </a:lvl4pPr>
            <a:lvl5pPr>
              <a:defRPr sz="11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noAutofit/>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1059479412"/>
      </p:ext>
    </p:extLst>
  </p:cSld>
  <p:clrMapOvr>
    <a:masterClrMapping/>
  </p:clrMapOvr>
  <p:hf hdr="0" ftr="0" dt="0"/>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Closing">
    <p:bg>
      <p:bgPr>
        <a:solidFill>
          <a:schemeClr val="accent6"/>
        </a:solid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EF1F750-031C-BDB7-BD7B-9CBE17406FDB}"/>
              </a:ext>
            </a:extLst>
          </p:cNvPr>
          <p:cNvSpPr/>
          <p:nvPr/>
        </p:nvSpPr>
        <p:spPr>
          <a:xfrm>
            <a:off x="0" y="0"/>
            <a:ext cx="8948739" cy="6858000"/>
          </a:xfrm>
          <a:custGeom>
            <a:avLst/>
            <a:gdLst>
              <a:gd name="connsiteX0" fmla="*/ 0 w 8948738"/>
              <a:gd name="connsiteY0" fmla="*/ 0 h 6858000"/>
              <a:gd name="connsiteX1" fmla="*/ 5932941 w 8948738"/>
              <a:gd name="connsiteY1" fmla="*/ 0 h 6858000"/>
              <a:gd name="connsiteX2" fmla="*/ 6047310 w 8948738"/>
              <a:gd name="connsiteY2" fmla="*/ 14613 h 6858000"/>
              <a:gd name="connsiteX3" fmla="*/ 8948738 w 8948738"/>
              <a:gd name="connsiteY3" fmla="*/ 3416480 h 6858000"/>
              <a:gd name="connsiteX4" fmla="*/ 5702202 w 8948738"/>
              <a:gd name="connsiteY4" fmla="*/ 6853523 h 6858000"/>
              <a:gd name="connsiteX5" fmla="*/ 5526113 w 8948738"/>
              <a:gd name="connsiteY5" fmla="*/ 6858000 h 6858000"/>
              <a:gd name="connsiteX6" fmla="*/ 0 w 894873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948738" h="6858000">
                <a:moveTo>
                  <a:pt x="0" y="0"/>
                </a:moveTo>
                <a:lnTo>
                  <a:pt x="5932941" y="0"/>
                </a:lnTo>
                <a:lnTo>
                  <a:pt x="6047310" y="14613"/>
                </a:lnTo>
                <a:cubicBezTo>
                  <a:pt x="7690210" y="267026"/>
                  <a:pt x="8948738" y="1693971"/>
                  <a:pt x="8948738" y="3416480"/>
                </a:cubicBezTo>
                <a:cubicBezTo>
                  <a:pt x="8948738" y="5257788"/>
                  <a:pt x="7510634" y="6761349"/>
                  <a:pt x="5702202" y="6853523"/>
                </a:cubicBezTo>
                <a:lnTo>
                  <a:pt x="5526113" y="6858000"/>
                </a:lnTo>
                <a:lnTo>
                  <a:pt x="0" y="6858000"/>
                </a:lnTo>
                <a:close/>
              </a:path>
            </a:pathLst>
          </a:custGeom>
          <a:solidFill>
            <a:schemeClr val="bg1"/>
          </a:solidFill>
          <a:ln w="4760"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19" name="Freeform: Shape 18" descr="preencoded.png">
            <a:extLst>
              <a:ext uri="{FF2B5EF4-FFF2-40B4-BE49-F238E27FC236}">
                <a16:creationId xmlns:a16="http://schemas.microsoft.com/office/drawing/2014/main" id="{FEB515B5-2D9F-58E1-6E3C-CCBF105D891E}"/>
              </a:ext>
            </a:extLst>
          </p:cNvPr>
          <p:cNvSpPr/>
          <p:nvPr/>
        </p:nvSpPr>
        <p:spPr>
          <a:xfrm>
            <a:off x="7538626" y="13144"/>
            <a:ext cx="4653375" cy="6831717"/>
          </a:xfrm>
          <a:custGeom>
            <a:avLst/>
            <a:gdLst>
              <a:gd name="connsiteX0" fmla="*/ 3416476 w 4653374"/>
              <a:gd name="connsiteY0" fmla="*/ 0 h 6831717"/>
              <a:gd name="connsiteX1" fmla="*/ 4653374 w 4653374"/>
              <a:gd name="connsiteY1" fmla="*/ 0 h 6831717"/>
              <a:gd name="connsiteX2" fmla="*/ 4653374 w 4653374"/>
              <a:gd name="connsiteY2" fmla="*/ 6831717 h 6831717"/>
              <a:gd name="connsiteX3" fmla="*/ 3416476 w 4653374"/>
              <a:gd name="connsiteY3" fmla="*/ 6831717 h 6831717"/>
              <a:gd name="connsiteX4" fmla="*/ 0 w 4653374"/>
              <a:gd name="connsiteY4" fmla="*/ 3415863 h 6831717"/>
              <a:gd name="connsiteX5" fmla="*/ 3416476 w 4653374"/>
              <a:gd name="connsiteY5" fmla="*/ 0 h 6831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53374" h="6831717">
                <a:moveTo>
                  <a:pt x="3416476" y="0"/>
                </a:moveTo>
                <a:lnTo>
                  <a:pt x="4653374" y="0"/>
                </a:lnTo>
                <a:lnTo>
                  <a:pt x="4653374" y="6831717"/>
                </a:lnTo>
                <a:lnTo>
                  <a:pt x="3416476" y="6831717"/>
                </a:lnTo>
                <a:cubicBezTo>
                  <a:pt x="1529612" y="6831717"/>
                  <a:pt x="0" y="5302406"/>
                  <a:pt x="0" y="3415863"/>
                </a:cubicBezTo>
                <a:cubicBezTo>
                  <a:pt x="0" y="1529335"/>
                  <a:pt x="1529607" y="0"/>
                  <a:pt x="3416476" y="0"/>
                </a:cubicBezTo>
                <a:close/>
              </a:path>
            </a:pathLst>
          </a:custGeom>
          <a:solidFill>
            <a:schemeClr val="accent1"/>
          </a:solidFill>
          <a:ln w="4777" cap="flat">
            <a:noFill/>
            <a:prstDash val="solid"/>
            <a:miter/>
          </a:ln>
        </p:spPr>
        <p:txBody>
          <a:bodyPr rtlCol="0" anchor="ctr"/>
          <a:lstStyle/>
          <a:p>
            <a:endParaRPr lang="en-US" sz="1350"/>
          </a:p>
        </p:txBody>
      </p:sp>
      <p:pic>
        <p:nvPicPr>
          <p:cNvPr id="9" name="Image 2" descr="preencoded.png">
            <a:extLst>
              <a:ext uri="{FF2B5EF4-FFF2-40B4-BE49-F238E27FC236}">
                <a16:creationId xmlns:a16="http://schemas.microsoft.com/office/drawing/2014/main" id="{5CCFEDF9-5B69-87BA-8A33-35033DA4013F}"/>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8737235" y="-25041"/>
            <a:ext cx="3432191" cy="3432191"/>
          </a:xfrm>
          <a:prstGeom prst="rect">
            <a:avLst/>
          </a:prstGeom>
        </p:spPr>
      </p:pic>
      <p:sp>
        <p:nvSpPr>
          <p:cNvPr id="2" name="Title 1"/>
          <p:cNvSpPr>
            <a:spLocks noGrp="1"/>
          </p:cNvSpPr>
          <p:nvPr>
            <p:ph type="ctrTitle"/>
          </p:nvPr>
        </p:nvSpPr>
        <p:spPr>
          <a:xfrm>
            <a:off x="1527048" y="1975104"/>
            <a:ext cx="4169664" cy="667512"/>
          </a:xfrm>
        </p:spPr>
        <p:txBody>
          <a:bodyPr tIns="0" anchor="ctr">
            <a:noAutofit/>
          </a:bodyPr>
          <a:lstStyle>
            <a:lvl1pPr algn="l">
              <a:defRPr sz="3300"/>
            </a:lvl1pPr>
          </a:lstStyle>
          <a:p>
            <a:r>
              <a:rPr lang="en-US"/>
              <a:t>Click to edit Master title style</a:t>
            </a:r>
          </a:p>
        </p:txBody>
      </p:sp>
      <p:sp>
        <p:nvSpPr>
          <p:cNvPr id="3" name="Subtitle 2"/>
          <p:cNvSpPr>
            <a:spLocks noGrp="1"/>
          </p:cNvSpPr>
          <p:nvPr>
            <p:ph type="subTitle" idx="1"/>
          </p:nvPr>
        </p:nvSpPr>
        <p:spPr>
          <a:xfrm>
            <a:off x="1545336" y="2846832"/>
            <a:ext cx="4169664" cy="2176272"/>
          </a:xfrm>
        </p:spPr>
        <p:txBody>
          <a:bodyPr lIns="91440" tIns="0" rIns="91440" bIns="0">
            <a:noAutofit/>
          </a:bodyPr>
          <a:lstStyle>
            <a:lvl1pPr marL="0" indent="0" algn="l">
              <a:spcBef>
                <a:spcPts val="432"/>
              </a:spcBef>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Tree>
    <p:extLst>
      <p:ext uri="{BB962C8B-B14F-4D97-AF65-F5344CB8AC3E}">
        <p14:creationId xmlns:p14="http://schemas.microsoft.com/office/powerpoint/2010/main" val="358264785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D5BDE8-FE5A-4FA4-AA9D-5132DC699435}"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6962875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9" name="Image 0" descr="preencoded.png">
            <a:extLst>
              <a:ext uri="{FF2B5EF4-FFF2-40B4-BE49-F238E27FC236}">
                <a16:creationId xmlns:a16="http://schemas.microsoft.com/office/drawing/2014/main" id="{8D5D10FF-3DE5-39CA-FA9A-29A09DC47BFC}"/>
              </a:ext>
            </a:extLst>
          </p:cNvPr>
          <p:cNvSpPr/>
          <p:nvPr/>
        </p:nvSpPr>
        <p:spPr>
          <a:xfrm>
            <a:off x="-5568" y="-2784"/>
            <a:ext cx="3443288" cy="6891337"/>
          </a:xfrm>
          <a:custGeom>
            <a:avLst/>
            <a:gdLst>
              <a:gd name="connsiteX0" fmla="*/ 3443288 w 3443288"/>
              <a:gd name="connsiteY0" fmla="*/ 0 h 6891337"/>
              <a:gd name="connsiteX1" fmla="*/ 0 w 3443288"/>
              <a:gd name="connsiteY1" fmla="*/ 0 h 6891337"/>
              <a:gd name="connsiteX2" fmla="*/ 0 w 3443288"/>
              <a:gd name="connsiteY2" fmla="*/ 6891338 h 6891337"/>
              <a:gd name="connsiteX3" fmla="*/ 3443288 w 3443288"/>
              <a:gd name="connsiteY3" fmla="*/ 6891338 h 6891337"/>
              <a:gd name="connsiteX4" fmla="*/ 3443288 w 3443288"/>
              <a:gd name="connsiteY4" fmla="*/ 0 h 68913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6891337">
                <a:moveTo>
                  <a:pt x="3443288" y="0"/>
                </a:moveTo>
                <a:lnTo>
                  <a:pt x="0" y="0"/>
                </a:lnTo>
                <a:lnTo>
                  <a:pt x="0" y="6891338"/>
                </a:lnTo>
                <a:lnTo>
                  <a:pt x="3443288" y="6891338"/>
                </a:lnTo>
                <a:lnTo>
                  <a:pt x="3443288" y="0"/>
                </a:lnTo>
                <a:close/>
              </a:path>
            </a:pathLst>
          </a:custGeom>
          <a:solidFill>
            <a:schemeClr val="accent3"/>
          </a:solidFill>
          <a:ln w="4756" cap="flat">
            <a:noFill/>
            <a:prstDash val="solid"/>
            <a:miter/>
          </a:ln>
        </p:spPr>
        <p:txBody>
          <a:bodyPr rtlCol="0" anchor="ctr">
            <a:noAutofit/>
          </a:bodyPr>
          <a:lstStyle/>
          <a:p>
            <a:endParaRPr lang="en-US" sz="1350"/>
          </a:p>
        </p:txBody>
      </p:sp>
      <p:pic>
        <p:nvPicPr>
          <p:cNvPr id="11" name="Image 1" descr="preencoded.png">
            <a:extLst>
              <a:ext uri="{FF2B5EF4-FFF2-40B4-BE49-F238E27FC236}">
                <a16:creationId xmlns:a16="http://schemas.microsoft.com/office/drawing/2014/main" id="{BFA89E6A-8342-AE30-45E0-BC1DFE3276CC}"/>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rcRect/>
          <a:stretch/>
        </p:blipFill>
        <p:spPr>
          <a:xfrm>
            <a:off x="1703311" y="-2784"/>
            <a:ext cx="1734411" cy="5167313"/>
          </a:xfrm>
          <a:prstGeom prst="rect">
            <a:avLst/>
          </a:prstGeom>
        </p:spPr>
      </p:pic>
      <p:sp>
        <p:nvSpPr>
          <p:cNvPr id="13" name="Freeform: Shape 12">
            <a:extLst>
              <a:ext uri="{FF2B5EF4-FFF2-40B4-BE49-F238E27FC236}">
                <a16:creationId xmlns:a16="http://schemas.microsoft.com/office/drawing/2014/main" id="{A08309FA-889A-E2F2-1EDA-F872245F5FDF}"/>
              </a:ext>
            </a:extLst>
          </p:cNvPr>
          <p:cNvSpPr/>
          <p:nvPr/>
        </p:nvSpPr>
        <p:spPr>
          <a:xfrm>
            <a:off x="1721621" y="-2784"/>
            <a:ext cx="1716115" cy="1720853"/>
          </a:xfrm>
          <a:custGeom>
            <a:avLst/>
            <a:gdLst>
              <a:gd name="connsiteX0" fmla="*/ 93358 w 1716115"/>
              <a:gd name="connsiteY0" fmla="*/ 0 h 1720853"/>
              <a:gd name="connsiteX1" fmla="*/ 110348 w 1716115"/>
              <a:gd name="connsiteY1" fmla="*/ 0 h 1720853"/>
              <a:gd name="connsiteX2" fmla="*/ 1716029 w 1716115"/>
              <a:gd name="connsiteY2" fmla="*/ 1610112 h 1720853"/>
              <a:gd name="connsiteX3" fmla="*/ 1716029 w 1716115"/>
              <a:gd name="connsiteY3" fmla="*/ 1627151 h 1720853"/>
              <a:gd name="connsiteX4" fmla="*/ 1716115 w 1716115"/>
              <a:gd name="connsiteY4" fmla="*/ 1627237 h 1720853"/>
              <a:gd name="connsiteX5" fmla="*/ 93358 w 1716115"/>
              <a:gd name="connsiteY5" fmla="*/ 0 h 1720853"/>
              <a:gd name="connsiteX6" fmla="*/ 0 w 1716115"/>
              <a:gd name="connsiteY6" fmla="*/ 0 h 1720853"/>
              <a:gd name="connsiteX7" fmla="*/ 16989 w 1716115"/>
              <a:gd name="connsiteY7" fmla="*/ 0 h 1720853"/>
              <a:gd name="connsiteX8" fmla="*/ 1716114 w 1716115"/>
              <a:gd name="connsiteY8" fmla="*/ 1703814 h 1720853"/>
              <a:gd name="connsiteX9" fmla="*/ 1716114 w 1716115"/>
              <a:gd name="connsiteY9" fmla="*/ 1720853 h 1720853"/>
              <a:gd name="connsiteX10" fmla="*/ 0 w 1716115"/>
              <a:gd name="connsiteY10" fmla="*/ 0 h 1720853"/>
              <a:gd name="connsiteX11" fmla="*/ 186798 w 1716115"/>
              <a:gd name="connsiteY11" fmla="*/ 0 h 1720853"/>
              <a:gd name="connsiteX12" fmla="*/ 203788 w 1716115"/>
              <a:gd name="connsiteY12" fmla="*/ 0 h 1720853"/>
              <a:gd name="connsiteX13" fmla="*/ 1716109 w 1716115"/>
              <a:gd name="connsiteY13" fmla="*/ 1516501 h 1720853"/>
              <a:gd name="connsiteX14" fmla="*/ 1716109 w 1716115"/>
              <a:gd name="connsiteY14" fmla="*/ 1533535 h 1720853"/>
              <a:gd name="connsiteX15" fmla="*/ 186798 w 1716115"/>
              <a:gd name="connsiteY15" fmla="*/ 0 h 1720853"/>
              <a:gd name="connsiteX16" fmla="*/ 280155 w 1716115"/>
              <a:gd name="connsiteY16" fmla="*/ 0 h 1720853"/>
              <a:gd name="connsiteX17" fmla="*/ 297145 w 1716115"/>
              <a:gd name="connsiteY17" fmla="*/ 0 h 1720853"/>
              <a:gd name="connsiteX18" fmla="*/ 1716114 w 1716115"/>
              <a:gd name="connsiteY18" fmla="*/ 1422885 h 1720853"/>
              <a:gd name="connsiteX19" fmla="*/ 1716114 w 1716115"/>
              <a:gd name="connsiteY19" fmla="*/ 1439924 h 1720853"/>
              <a:gd name="connsiteX20" fmla="*/ 280155 w 1716115"/>
              <a:gd name="connsiteY20" fmla="*/ 0 h 1720853"/>
              <a:gd name="connsiteX21" fmla="*/ 373512 w 1716115"/>
              <a:gd name="connsiteY21" fmla="*/ 0 h 1720853"/>
              <a:gd name="connsiteX22" fmla="*/ 390502 w 1716115"/>
              <a:gd name="connsiteY22" fmla="*/ 0 h 1720853"/>
              <a:gd name="connsiteX23" fmla="*/ 1716029 w 1716115"/>
              <a:gd name="connsiteY23" fmla="*/ 1329184 h 1720853"/>
              <a:gd name="connsiteX24" fmla="*/ 1716029 w 1716115"/>
              <a:gd name="connsiteY24" fmla="*/ 1346223 h 1720853"/>
              <a:gd name="connsiteX25" fmla="*/ 1716114 w 1716115"/>
              <a:gd name="connsiteY25" fmla="*/ 1346308 h 1720853"/>
              <a:gd name="connsiteX26" fmla="*/ 373512 w 1716115"/>
              <a:gd name="connsiteY26" fmla="*/ 0 h 1720853"/>
              <a:gd name="connsiteX27" fmla="*/ 466953 w 1716115"/>
              <a:gd name="connsiteY27" fmla="*/ 0 h 1720853"/>
              <a:gd name="connsiteX28" fmla="*/ 483944 w 1716115"/>
              <a:gd name="connsiteY28" fmla="*/ 0 h 1720853"/>
              <a:gd name="connsiteX29" fmla="*/ 1716110 w 1716115"/>
              <a:gd name="connsiteY29" fmla="*/ 1235573 h 1720853"/>
              <a:gd name="connsiteX30" fmla="*/ 1716110 w 1716115"/>
              <a:gd name="connsiteY30" fmla="*/ 1252607 h 1720853"/>
              <a:gd name="connsiteX31" fmla="*/ 466953 w 1716115"/>
              <a:gd name="connsiteY31" fmla="*/ 0 h 1720853"/>
              <a:gd name="connsiteX32" fmla="*/ 560310 w 1716115"/>
              <a:gd name="connsiteY32" fmla="*/ 0 h 1720853"/>
              <a:gd name="connsiteX33" fmla="*/ 577297 w 1716115"/>
              <a:gd name="connsiteY33" fmla="*/ 0 h 1720853"/>
              <a:gd name="connsiteX34" fmla="*/ 1716109 w 1716115"/>
              <a:gd name="connsiteY34" fmla="*/ 1141957 h 1720853"/>
              <a:gd name="connsiteX35" fmla="*/ 1716109 w 1716115"/>
              <a:gd name="connsiteY35" fmla="*/ 1158991 h 1720853"/>
              <a:gd name="connsiteX36" fmla="*/ 560310 w 1716115"/>
              <a:gd name="connsiteY36" fmla="*/ 0 h 1720853"/>
              <a:gd name="connsiteX37" fmla="*/ 653668 w 1716115"/>
              <a:gd name="connsiteY37" fmla="*/ 0 h 1720853"/>
              <a:gd name="connsiteX38" fmla="*/ 670655 w 1716115"/>
              <a:gd name="connsiteY38" fmla="*/ 0 h 1720853"/>
              <a:gd name="connsiteX39" fmla="*/ 1716029 w 1716115"/>
              <a:gd name="connsiteY39" fmla="*/ 1048255 h 1720853"/>
              <a:gd name="connsiteX40" fmla="*/ 1716029 w 1716115"/>
              <a:gd name="connsiteY40" fmla="*/ 1065294 h 1720853"/>
              <a:gd name="connsiteX41" fmla="*/ 1716114 w 1716115"/>
              <a:gd name="connsiteY41" fmla="*/ 1065380 h 1720853"/>
              <a:gd name="connsiteX42" fmla="*/ 653668 w 1716115"/>
              <a:gd name="connsiteY42" fmla="*/ 0 h 1720853"/>
              <a:gd name="connsiteX43" fmla="*/ 747112 w 1716115"/>
              <a:gd name="connsiteY43" fmla="*/ 0 h 1720853"/>
              <a:gd name="connsiteX44" fmla="*/ 764104 w 1716115"/>
              <a:gd name="connsiteY44" fmla="*/ 0 h 1720853"/>
              <a:gd name="connsiteX45" fmla="*/ 1716115 w 1716115"/>
              <a:gd name="connsiteY45" fmla="*/ 954644 h 1720853"/>
              <a:gd name="connsiteX46" fmla="*/ 1716115 w 1716115"/>
              <a:gd name="connsiteY46" fmla="*/ 971678 h 1720853"/>
              <a:gd name="connsiteX47" fmla="*/ 747112 w 1716115"/>
              <a:gd name="connsiteY47" fmla="*/ 0 h 1720853"/>
              <a:gd name="connsiteX48" fmla="*/ 840465 w 1716115"/>
              <a:gd name="connsiteY48" fmla="*/ 0 h 1720853"/>
              <a:gd name="connsiteX49" fmla="*/ 857452 w 1716115"/>
              <a:gd name="connsiteY49" fmla="*/ 0 h 1720853"/>
              <a:gd name="connsiteX50" fmla="*/ 1716109 w 1716115"/>
              <a:gd name="connsiteY50" fmla="*/ 861028 h 1720853"/>
              <a:gd name="connsiteX51" fmla="*/ 1716109 w 1716115"/>
              <a:gd name="connsiteY51" fmla="*/ 878062 h 1720853"/>
              <a:gd name="connsiteX52" fmla="*/ 840465 w 1716115"/>
              <a:gd name="connsiteY52" fmla="*/ 0 h 1720853"/>
              <a:gd name="connsiteX53" fmla="*/ 933823 w 1716115"/>
              <a:gd name="connsiteY53" fmla="*/ 0 h 1720853"/>
              <a:gd name="connsiteX54" fmla="*/ 950810 w 1716115"/>
              <a:gd name="connsiteY54" fmla="*/ 0 h 1720853"/>
              <a:gd name="connsiteX55" fmla="*/ 1716114 w 1716115"/>
              <a:gd name="connsiteY55" fmla="*/ 767327 h 1720853"/>
              <a:gd name="connsiteX56" fmla="*/ 1716114 w 1716115"/>
              <a:gd name="connsiteY56" fmla="*/ 784366 h 1720853"/>
              <a:gd name="connsiteX57" fmla="*/ 1716114 w 1716115"/>
              <a:gd name="connsiteY57" fmla="*/ 784451 h 1720853"/>
              <a:gd name="connsiteX58" fmla="*/ 933823 w 1716115"/>
              <a:gd name="connsiteY58" fmla="*/ 0 h 1720853"/>
              <a:gd name="connsiteX59" fmla="*/ 1027262 w 1716115"/>
              <a:gd name="connsiteY59" fmla="*/ 0 h 1720853"/>
              <a:gd name="connsiteX60" fmla="*/ 1044254 w 1716115"/>
              <a:gd name="connsiteY60" fmla="*/ 0 h 1720853"/>
              <a:gd name="connsiteX61" fmla="*/ 1716110 w 1716115"/>
              <a:gd name="connsiteY61" fmla="*/ 673716 h 1720853"/>
              <a:gd name="connsiteX62" fmla="*/ 1716110 w 1716115"/>
              <a:gd name="connsiteY62" fmla="*/ 690750 h 1720853"/>
              <a:gd name="connsiteX63" fmla="*/ 1027262 w 1716115"/>
              <a:gd name="connsiteY63" fmla="*/ 0 h 1720853"/>
              <a:gd name="connsiteX64" fmla="*/ 1120625 w 1716115"/>
              <a:gd name="connsiteY64" fmla="*/ 0 h 1720853"/>
              <a:gd name="connsiteX65" fmla="*/ 1137612 w 1716115"/>
              <a:gd name="connsiteY65" fmla="*/ 0 h 1720853"/>
              <a:gd name="connsiteX66" fmla="*/ 1716115 w 1716115"/>
              <a:gd name="connsiteY66" fmla="*/ 580100 h 1720853"/>
              <a:gd name="connsiteX67" fmla="*/ 1716115 w 1716115"/>
              <a:gd name="connsiteY67" fmla="*/ 597134 h 1720853"/>
              <a:gd name="connsiteX68" fmla="*/ 1120625 w 1716115"/>
              <a:gd name="connsiteY68" fmla="*/ 0 h 1720853"/>
              <a:gd name="connsiteX69" fmla="*/ 1213978 w 1716115"/>
              <a:gd name="connsiteY69" fmla="*/ 0 h 1720853"/>
              <a:gd name="connsiteX70" fmla="*/ 1230965 w 1716115"/>
              <a:gd name="connsiteY70" fmla="*/ 0 h 1720853"/>
              <a:gd name="connsiteX71" fmla="*/ 1716109 w 1716115"/>
              <a:gd name="connsiteY71" fmla="*/ 486398 h 1720853"/>
              <a:gd name="connsiteX72" fmla="*/ 1716109 w 1716115"/>
              <a:gd name="connsiteY72" fmla="*/ 503437 h 1720853"/>
              <a:gd name="connsiteX73" fmla="*/ 1716109 w 1716115"/>
              <a:gd name="connsiteY73" fmla="*/ 503523 h 1720853"/>
              <a:gd name="connsiteX74" fmla="*/ 1213978 w 1716115"/>
              <a:gd name="connsiteY74" fmla="*/ 0 h 1720853"/>
              <a:gd name="connsiteX75" fmla="*/ 1307422 w 1716115"/>
              <a:gd name="connsiteY75" fmla="*/ 0 h 1720853"/>
              <a:gd name="connsiteX76" fmla="*/ 1324414 w 1716115"/>
              <a:gd name="connsiteY76" fmla="*/ 0 h 1720853"/>
              <a:gd name="connsiteX77" fmla="*/ 1716115 w 1716115"/>
              <a:gd name="connsiteY77" fmla="*/ 392784 h 1720853"/>
              <a:gd name="connsiteX78" fmla="*/ 1716115 w 1716115"/>
              <a:gd name="connsiteY78" fmla="*/ 409821 h 1720853"/>
              <a:gd name="connsiteX79" fmla="*/ 1307422 w 1716115"/>
              <a:gd name="connsiteY79" fmla="*/ 0 h 1720853"/>
              <a:gd name="connsiteX80" fmla="*/ 1400775 w 1716115"/>
              <a:gd name="connsiteY80" fmla="*/ 0 h 1720853"/>
              <a:gd name="connsiteX81" fmla="*/ 1417762 w 1716115"/>
              <a:gd name="connsiteY81" fmla="*/ 0 h 1720853"/>
              <a:gd name="connsiteX82" fmla="*/ 1716109 w 1716115"/>
              <a:gd name="connsiteY82" fmla="*/ 299170 h 1720853"/>
              <a:gd name="connsiteX83" fmla="*/ 1716109 w 1716115"/>
              <a:gd name="connsiteY83" fmla="*/ 316207 h 1720853"/>
              <a:gd name="connsiteX84" fmla="*/ 1400775 w 1716115"/>
              <a:gd name="connsiteY84" fmla="*/ 0 h 1720853"/>
              <a:gd name="connsiteX85" fmla="*/ 1494133 w 1716115"/>
              <a:gd name="connsiteY85" fmla="*/ 0 h 1720853"/>
              <a:gd name="connsiteX86" fmla="*/ 1511120 w 1716115"/>
              <a:gd name="connsiteY86" fmla="*/ 0 h 1720853"/>
              <a:gd name="connsiteX87" fmla="*/ 1716109 w 1716115"/>
              <a:gd name="connsiteY87" fmla="*/ 205556 h 1720853"/>
              <a:gd name="connsiteX88" fmla="*/ 1716109 w 1716115"/>
              <a:gd name="connsiteY88" fmla="*/ 222592 h 1720853"/>
              <a:gd name="connsiteX89" fmla="*/ 1494133 w 1716115"/>
              <a:gd name="connsiteY89" fmla="*/ 0 h 1720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1716115" h="1720853">
                <a:moveTo>
                  <a:pt x="93358" y="0"/>
                </a:moveTo>
                <a:lnTo>
                  <a:pt x="110348" y="0"/>
                </a:lnTo>
                <a:cubicBezTo>
                  <a:pt x="110348" y="887874"/>
                  <a:pt x="830686" y="1610112"/>
                  <a:pt x="1716029" y="1610112"/>
                </a:cubicBezTo>
                <a:lnTo>
                  <a:pt x="1716029" y="1627151"/>
                </a:lnTo>
                <a:lnTo>
                  <a:pt x="1716115" y="1627237"/>
                </a:lnTo>
                <a:cubicBezTo>
                  <a:pt x="821334" y="1627237"/>
                  <a:pt x="93358" y="897252"/>
                  <a:pt x="93358" y="0"/>
                </a:cubicBezTo>
                <a:close/>
                <a:moveTo>
                  <a:pt x="0" y="0"/>
                </a:moveTo>
                <a:lnTo>
                  <a:pt x="16989" y="0"/>
                </a:lnTo>
                <a:cubicBezTo>
                  <a:pt x="16989" y="939499"/>
                  <a:pt x="779202" y="1703814"/>
                  <a:pt x="1716114" y="1703814"/>
                </a:cubicBezTo>
                <a:lnTo>
                  <a:pt x="1716114" y="1720853"/>
                </a:lnTo>
                <a:cubicBezTo>
                  <a:pt x="769850" y="1720853"/>
                  <a:pt x="0" y="948877"/>
                  <a:pt x="0" y="0"/>
                </a:cubicBezTo>
                <a:close/>
                <a:moveTo>
                  <a:pt x="186798" y="0"/>
                </a:moveTo>
                <a:lnTo>
                  <a:pt x="203788" y="0"/>
                </a:lnTo>
                <a:cubicBezTo>
                  <a:pt x="203788" y="836248"/>
                  <a:pt x="882254" y="1516501"/>
                  <a:pt x="1716109" y="1516501"/>
                </a:cubicBezTo>
                <a:lnTo>
                  <a:pt x="1716109" y="1533535"/>
                </a:lnTo>
                <a:cubicBezTo>
                  <a:pt x="872812" y="1533535"/>
                  <a:pt x="186798" y="845626"/>
                  <a:pt x="186798" y="0"/>
                </a:cubicBezTo>
                <a:close/>
                <a:moveTo>
                  <a:pt x="280155" y="0"/>
                </a:moveTo>
                <a:lnTo>
                  <a:pt x="297145" y="0"/>
                </a:lnTo>
                <a:cubicBezTo>
                  <a:pt x="297145" y="784537"/>
                  <a:pt x="933652" y="1422885"/>
                  <a:pt x="1716114" y="1422885"/>
                </a:cubicBezTo>
                <a:lnTo>
                  <a:pt x="1716114" y="1439924"/>
                </a:lnTo>
                <a:cubicBezTo>
                  <a:pt x="924300" y="1439924"/>
                  <a:pt x="280155" y="794001"/>
                  <a:pt x="280155" y="0"/>
                </a:cubicBezTo>
                <a:close/>
                <a:moveTo>
                  <a:pt x="373512" y="0"/>
                </a:moveTo>
                <a:lnTo>
                  <a:pt x="390502" y="0"/>
                </a:lnTo>
                <a:cubicBezTo>
                  <a:pt x="390502" y="732911"/>
                  <a:pt x="985135" y="1329184"/>
                  <a:pt x="1716029" y="1329184"/>
                </a:cubicBezTo>
                <a:lnTo>
                  <a:pt x="1716029" y="1346223"/>
                </a:lnTo>
                <a:lnTo>
                  <a:pt x="1716114" y="1346308"/>
                </a:lnTo>
                <a:cubicBezTo>
                  <a:pt x="975783" y="1346308"/>
                  <a:pt x="373512" y="742375"/>
                  <a:pt x="373512" y="0"/>
                </a:cubicBezTo>
                <a:close/>
                <a:moveTo>
                  <a:pt x="466953" y="0"/>
                </a:moveTo>
                <a:lnTo>
                  <a:pt x="483944" y="0"/>
                </a:lnTo>
                <a:cubicBezTo>
                  <a:pt x="483944" y="681286"/>
                  <a:pt x="1036704" y="1235573"/>
                  <a:pt x="1716110" y="1235573"/>
                </a:cubicBezTo>
                <a:lnTo>
                  <a:pt x="1716110" y="1252607"/>
                </a:lnTo>
                <a:cubicBezTo>
                  <a:pt x="1027347" y="1252607"/>
                  <a:pt x="466953" y="690664"/>
                  <a:pt x="466953" y="0"/>
                </a:cubicBezTo>
                <a:close/>
                <a:moveTo>
                  <a:pt x="560310" y="0"/>
                </a:moveTo>
                <a:lnTo>
                  <a:pt x="577297" y="0"/>
                </a:lnTo>
                <a:cubicBezTo>
                  <a:pt x="577297" y="629660"/>
                  <a:pt x="1088188" y="1141957"/>
                  <a:pt x="1716109" y="1141957"/>
                </a:cubicBezTo>
                <a:lnTo>
                  <a:pt x="1716109" y="1158991"/>
                </a:lnTo>
                <a:cubicBezTo>
                  <a:pt x="1078835" y="1158991"/>
                  <a:pt x="560310" y="639038"/>
                  <a:pt x="560310" y="0"/>
                </a:cubicBezTo>
                <a:close/>
                <a:moveTo>
                  <a:pt x="653668" y="0"/>
                </a:moveTo>
                <a:lnTo>
                  <a:pt x="670655" y="0"/>
                </a:lnTo>
                <a:cubicBezTo>
                  <a:pt x="670655" y="578035"/>
                  <a:pt x="1139586" y="1048255"/>
                  <a:pt x="1716029" y="1048255"/>
                </a:cubicBezTo>
                <a:lnTo>
                  <a:pt x="1716029" y="1065294"/>
                </a:lnTo>
                <a:lnTo>
                  <a:pt x="1716114" y="1065380"/>
                </a:lnTo>
                <a:cubicBezTo>
                  <a:pt x="1130319" y="1065380"/>
                  <a:pt x="653668" y="587499"/>
                  <a:pt x="653668" y="0"/>
                </a:cubicBezTo>
                <a:close/>
                <a:moveTo>
                  <a:pt x="747112" y="0"/>
                </a:moveTo>
                <a:lnTo>
                  <a:pt x="764104" y="0"/>
                </a:lnTo>
                <a:cubicBezTo>
                  <a:pt x="764104" y="526409"/>
                  <a:pt x="1191155" y="954644"/>
                  <a:pt x="1716115" y="954644"/>
                </a:cubicBezTo>
                <a:lnTo>
                  <a:pt x="1716115" y="971678"/>
                </a:lnTo>
                <a:cubicBezTo>
                  <a:pt x="1181802" y="971678"/>
                  <a:pt x="747112" y="535787"/>
                  <a:pt x="747112" y="0"/>
                </a:cubicBezTo>
                <a:close/>
                <a:moveTo>
                  <a:pt x="840465" y="0"/>
                </a:moveTo>
                <a:lnTo>
                  <a:pt x="857452" y="0"/>
                </a:lnTo>
                <a:cubicBezTo>
                  <a:pt x="857452" y="474783"/>
                  <a:pt x="1242638" y="861028"/>
                  <a:pt x="1716109" y="861028"/>
                </a:cubicBezTo>
                <a:lnTo>
                  <a:pt x="1716109" y="878062"/>
                </a:lnTo>
                <a:cubicBezTo>
                  <a:pt x="1233281" y="878062"/>
                  <a:pt x="840465" y="484162"/>
                  <a:pt x="840465" y="0"/>
                </a:cubicBezTo>
                <a:close/>
                <a:moveTo>
                  <a:pt x="933823" y="0"/>
                </a:moveTo>
                <a:lnTo>
                  <a:pt x="950810" y="0"/>
                </a:lnTo>
                <a:cubicBezTo>
                  <a:pt x="950810" y="423157"/>
                  <a:pt x="1294121" y="767327"/>
                  <a:pt x="1716114" y="767327"/>
                </a:cubicBezTo>
                <a:lnTo>
                  <a:pt x="1716114" y="784366"/>
                </a:lnTo>
                <a:lnTo>
                  <a:pt x="1716114" y="784451"/>
                </a:lnTo>
                <a:cubicBezTo>
                  <a:pt x="1284769" y="784451"/>
                  <a:pt x="933823" y="432536"/>
                  <a:pt x="933823" y="0"/>
                </a:cubicBezTo>
                <a:close/>
                <a:moveTo>
                  <a:pt x="1027262" y="0"/>
                </a:moveTo>
                <a:lnTo>
                  <a:pt x="1044254" y="0"/>
                </a:lnTo>
                <a:cubicBezTo>
                  <a:pt x="1044254" y="371532"/>
                  <a:pt x="1345685" y="673716"/>
                  <a:pt x="1716110" y="673716"/>
                </a:cubicBezTo>
                <a:lnTo>
                  <a:pt x="1716110" y="690750"/>
                </a:lnTo>
                <a:cubicBezTo>
                  <a:pt x="1336248" y="690750"/>
                  <a:pt x="1027262" y="380824"/>
                  <a:pt x="1027262" y="0"/>
                </a:cubicBezTo>
                <a:close/>
                <a:moveTo>
                  <a:pt x="1120625" y="0"/>
                </a:moveTo>
                <a:lnTo>
                  <a:pt x="1137612" y="0"/>
                </a:lnTo>
                <a:cubicBezTo>
                  <a:pt x="1137612" y="319820"/>
                  <a:pt x="1397088" y="580100"/>
                  <a:pt x="1716115" y="580100"/>
                </a:cubicBezTo>
                <a:lnTo>
                  <a:pt x="1716115" y="597134"/>
                </a:lnTo>
                <a:cubicBezTo>
                  <a:pt x="1387736" y="597134"/>
                  <a:pt x="1120625" y="329285"/>
                  <a:pt x="1120625" y="0"/>
                </a:cubicBezTo>
                <a:close/>
                <a:moveTo>
                  <a:pt x="1213978" y="0"/>
                </a:moveTo>
                <a:lnTo>
                  <a:pt x="1230965" y="0"/>
                </a:lnTo>
                <a:cubicBezTo>
                  <a:pt x="1230965" y="268195"/>
                  <a:pt x="1448571" y="486398"/>
                  <a:pt x="1716109" y="486398"/>
                </a:cubicBezTo>
                <a:lnTo>
                  <a:pt x="1716109" y="503437"/>
                </a:lnTo>
                <a:lnTo>
                  <a:pt x="1716109" y="503523"/>
                </a:lnTo>
                <a:cubicBezTo>
                  <a:pt x="1439214" y="503523"/>
                  <a:pt x="1213978" y="277659"/>
                  <a:pt x="1213978" y="0"/>
                </a:cubicBezTo>
                <a:close/>
                <a:moveTo>
                  <a:pt x="1307422" y="0"/>
                </a:moveTo>
                <a:lnTo>
                  <a:pt x="1324414" y="0"/>
                </a:lnTo>
                <a:cubicBezTo>
                  <a:pt x="1324414" y="216569"/>
                  <a:pt x="1500141" y="392784"/>
                  <a:pt x="1716115" y="392784"/>
                </a:cubicBezTo>
                <a:lnTo>
                  <a:pt x="1716115" y="409821"/>
                </a:lnTo>
                <a:cubicBezTo>
                  <a:pt x="1490703" y="409821"/>
                  <a:pt x="1307422" y="225948"/>
                  <a:pt x="1307422" y="0"/>
                </a:cubicBezTo>
                <a:close/>
                <a:moveTo>
                  <a:pt x="1400775" y="0"/>
                </a:moveTo>
                <a:lnTo>
                  <a:pt x="1417762" y="0"/>
                </a:lnTo>
                <a:cubicBezTo>
                  <a:pt x="1417762" y="164944"/>
                  <a:pt x="1551619" y="299170"/>
                  <a:pt x="1716109" y="299170"/>
                </a:cubicBezTo>
                <a:lnTo>
                  <a:pt x="1716109" y="316207"/>
                </a:lnTo>
                <a:cubicBezTo>
                  <a:pt x="1542266" y="316207"/>
                  <a:pt x="1400775" y="174322"/>
                  <a:pt x="1400775" y="0"/>
                </a:cubicBezTo>
                <a:close/>
                <a:moveTo>
                  <a:pt x="1494133" y="0"/>
                </a:moveTo>
                <a:lnTo>
                  <a:pt x="1511120" y="0"/>
                </a:lnTo>
                <a:cubicBezTo>
                  <a:pt x="1511120" y="113318"/>
                  <a:pt x="1603017" y="205556"/>
                  <a:pt x="1716109" y="205556"/>
                </a:cubicBezTo>
                <a:lnTo>
                  <a:pt x="1716109" y="222592"/>
                </a:lnTo>
                <a:cubicBezTo>
                  <a:pt x="1593750" y="222592"/>
                  <a:pt x="1494133" y="122783"/>
                  <a:pt x="1494133" y="0"/>
                </a:cubicBezTo>
                <a:close/>
              </a:path>
            </a:pathLst>
          </a:custGeom>
          <a:solidFill>
            <a:schemeClr val="bg1">
              <a:alpha val="99000"/>
            </a:schemeClr>
          </a:solidFill>
          <a:ln w="4723" cap="flat">
            <a:noFill/>
            <a:prstDash val="solid"/>
            <a:miter/>
          </a:ln>
        </p:spPr>
        <p:txBody>
          <a:bodyPr rtlCol="0" anchor="ctr"/>
          <a:lstStyle/>
          <a:p>
            <a:endParaRPr lang="en-US" sz="1350"/>
          </a:p>
        </p:txBody>
      </p:sp>
      <p:sp>
        <p:nvSpPr>
          <p:cNvPr id="15" name="Image 5" descr="preencoded.png">
            <a:extLst>
              <a:ext uri="{FF2B5EF4-FFF2-40B4-BE49-F238E27FC236}">
                <a16:creationId xmlns:a16="http://schemas.microsoft.com/office/drawing/2014/main" id="{D9D7EB49-4BC9-040F-C4CC-5771C5FB312B}"/>
              </a:ext>
            </a:extLst>
          </p:cNvPr>
          <p:cNvSpPr/>
          <p:nvPr/>
        </p:nvSpPr>
        <p:spPr>
          <a:xfrm>
            <a:off x="-5568" y="3440504"/>
            <a:ext cx="3443288" cy="3448050"/>
          </a:xfrm>
          <a:custGeom>
            <a:avLst/>
            <a:gdLst>
              <a:gd name="connsiteX0" fmla="*/ 1721644 w 3443288"/>
              <a:gd name="connsiteY0" fmla="*/ 3448051 h 3448050"/>
              <a:gd name="connsiteX1" fmla="*/ 3443288 w 3443288"/>
              <a:gd name="connsiteY1" fmla="*/ 1724025 h 3448050"/>
              <a:gd name="connsiteX2" fmla="*/ 1721644 w 3443288"/>
              <a:gd name="connsiteY2" fmla="*/ 0 h 3448050"/>
              <a:gd name="connsiteX3" fmla="*/ 0 w 3443288"/>
              <a:gd name="connsiteY3" fmla="*/ 1724025 h 3448050"/>
              <a:gd name="connsiteX4" fmla="*/ 1721644 w 3443288"/>
              <a:gd name="connsiteY4" fmla="*/ 3448051 h 34480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43288" h="3448050">
                <a:moveTo>
                  <a:pt x="1721644" y="3448051"/>
                </a:moveTo>
                <a:cubicBezTo>
                  <a:pt x="2672482" y="3448051"/>
                  <a:pt x="3443288" y="2676178"/>
                  <a:pt x="3443288" y="1724025"/>
                </a:cubicBezTo>
                <a:cubicBezTo>
                  <a:pt x="3443288" y="771873"/>
                  <a:pt x="2672482" y="0"/>
                  <a:pt x="1721644" y="0"/>
                </a:cubicBezTo>
                <a:cubicBezTo>
                  <a:pt x="770806" y="0"/>
                  <a:pt x="0" y="771873"/>
                  <a:pt x="0" y="1724025"/>
                </a:cubicBezTo>
                <a:cubicBezTo>
                  <a:pt x="0" y="2676178"/>
                  <a:pt x="770806" y="3448051"/>
                  <a:pt x="1721644" y="3448051"/>
                </a:cubicBezTo>
                <a:close/>
              </a:path>
            </a:pathLst>
          </a:custGeom>
          <a:solidFill>
            <a:schemeClr val="accent6"/>
          </a:solidFill>
          <a:ln w="4756" cap="flat">
            <a:noFill/>
            <a:prstDash val="solid"/>
            <a:miter/>
          </a:ln>
        </p:spPr>
        <p:txBody>
          <a:bodyPr rtlCol="0" anchor="ctr">
            <a:noAutofit/>
          </a:bodyPr>
          <a:lstStyle/>
          <a:p>
            <a:endParaRPr lang="en-US" sz="1350"/>
          </a:p>
        </p:txBody>
      </p:sp>
      <p:pic>
        <p:nvPicPr>
          <p:cNvPr id="17" name="Image 6" descr="preencoded.png">
            <a:extLst>
              <a:ext uri="{FF2B5EF4-FFF2-40B4-BE49-F238E27FC236}">
                <a16:creationId xmlns:a16="http://schemas.microsoft.com/office/drawing/2014/main" id="{3CE04498-C285-EFB8-340C-1A064078152B}"/>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718458" y="3440506"/>
            <a:ext cx="1719263" cy="1724025"/>
          </a:xfrm>
          <a:prstGeom prst="rect">
            <a:avLst/>
          </a:prstGeom>
        </p:spPr>
      </p:pic>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
        <p:nvSpPr>
          <p:cNvPr id="18" name="Title 19">
            <a:extLst>
              <a:ext uri="{FF2B5EF4-FFF2-40B4-BE49-F238E27FC236}">
                <a16:creationId xmlns:a16="http://schemas.microsoft.com/office/drawing/2014/main" id="{9CBE0ADC-7FA0-F7E3-96EF-BBACB6A9076E}"/>
              </a:ext>
            </a:extLst>
          </p:cNvPr>
          <p:cNvSpPr>
            <a:spLocks noGrp="1"/>
          </p:cNvSpPr>
          <p:nvPr>
            <p:ph type="title"/>
          </p:nvPr>
        </p:nvSpPr>
        <p:spPr>
          <a:xfrm>
            <a:off x="3986784" y="1243584"/>
            <a:ext cx="8165592" cy="768096"/>
          </a:xfrm>
        </p:spPr>
        <p:txBody>
          <a:bodyPr>
            <a:noAutofit/>
          </a:bodyPr>
          <a:lstStyle>
            <a:lvl1pPr algn="l">
              <a:lnSpc>
                <a:spcPct val="100000"/>
              </a:lnSpc>
              <a:defRPr/>
            </a:lvl1pPr>
          </a:lstStyle>
          <a:p>
            <a:r>
              <a:rPr lang="en-US"/>
              <a:t>Click to edit Master title style</a:t>
            </a:r>
          </a:p>
        </p:txBody>
      </p:sp>
      <p:sp>
        <p:nvSpPr>
          <p:cNvPr id="19" name="Content Placeholder 3">
            <a:extLst>
              <a:ext uri="{FF2B5EF4-FFF2-40B4-BE49-F238E27FC236}">
                <a16:creationId xmlns:a16="http://schemas.microsoft.com/office/drawing/2014/main" id="{0F9C0517-D83A-CC55-35B8-B2F990C96D30}"/>
              </a:ext>
            </a:extLst>
          </p:cNvPr>
          <p:cNvSpPr>
            <a:spLocks noGrp="1"/>
          </p:cNvSpPr>
          <p:nvPr>
            <p:ph sz="half" idx="2"/>
          </p:nvPr>
        </p:nvSpPr>
        <p:spPr>
          <a:xfrm>
            <a:off x="368503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Content Placeholder 5">
            <a:extLst>
              <a:ext uri="{FF2B5EF4-FFF2-40B4-BE49-F238E27FC236}">
                <a16:creationId xmlns:a16="http://schemas.microsoft.com/office/drawing/2014/main" id="{CF8BFBBE-0EAE-B647-2648-A5FB0094BF6B}"/>
              </a:ext>
            </a:extLst>
          </p:cNvPr>
          <p:cNvSpPr>
            <a:spLocks noGrp="1"/>
          </p:cNvSpPr>
          <p:nvPr>
            <p:ph sz="quarter" idx="4"/>
          </p:nvPr>
        </p:nvSpPr>
        <p:spPr>
          <a:xfrm>
            <a:off x="7754112" y="2255520"/>
            <a:ext cx="3741928" cy="4306380"/>
          </a:xfrm>
        </p:spPr>
        <p:txBody>
          <a:bodyPr lIns="45720" rIns="45720" bIns="45720">
            <a:noAutofit/>
          </a:bodyPr>
          <a:lstStyle>
            <a:lvl1pPr>
              <a:defRPr sz="1125"/>
            </a:lvl1pPr>
            <a:lvl2pPr>
              <a:defRPr sz="975"/>
            </a:lvl2pPr>
            <a:lvl3pPr>
              <a:defRPr sz="900"/>
            </a:lvl3pPr>
            <a:lvl4pPr>
              <a:defRPr sz="900"/>
            </a:lvl4pPr>
            <a:lvl5pP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8200753"/>
      </p:ext>
    </p:extLst>
  </p:cSld>
  <p:clrMapOvr>
    <a:masterClrMapping/>
  </p:clrMapOvr>
  <p:hf hdr="0" ftr="0" dt="0"/>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C6B5F91-ABF5-D0B6-E43F-40CEDC3A6DF8}"/>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9" name="Freeform: Shape 8">
            <a:extLst>
              <a:ext uri="{FF2B5EF4-FFF2-40B4-BE49-F238E27FC236}">
                <a16:creationId xmlns:a16="http://schemas.microsoft.com/office/drawing/2014/main" id="{A52D64F1-27B6-A1E5-4F44-A6029FAB307B}"/>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1180441865"/>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reeform: Shape 5">
            <a:extLst>
              <a:ext uri="{FF2B5EF4-FFF2-40B4-BE49-F238E27FC236}">
                <a16:creationId xmlns:a16="http://schemas.microsoft.com/office/drawing/2014/main" id="{A626DE4B-D4E5-B36A-89FA-7C0E87AFC31D}"/>
              </a:ext>
            </a:extLst>
          </p:cNvPr>
          <p:cNvSpPr/>
          <p:nvPr/>
        </p:nvSpPr>
        <p:spPr>
          <a:xfrm>
            <a:off x="1" y="0"/>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8" name="Freeform: Shape 7">
            <a:extLst>
              <a:ext uri="{FF2B5EF4-FFF2-40B4-BE49-F238E27FC236}">
                <a16:creationId xmlns:a16="http://schemas.microsoft.com/office/drawing/2014/main" id="{95243571-BE64-3777-F992-88FC43A60537}"/>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4" name="Slide Number Placeholder 3"/>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578385061"/>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FAE2CB-0EAD-E788-FCB7-FB12F6939199}"/>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AEC10A0C-BB77-FD4A-8FA4-D4334D01E3A4}" type="slidenum">
              <a:rPr lang="en-US" smtClean="0"/>
              <a:pPr/>
              <a:t>‹#›</a:t>
            </a:fld>
            <a:endParaRPr lang="en-US"/>
          </a:p>
        </p:txBody>
      </p:sp>
    </p:spTree>
    <p:extLst>
      <p:ext uri="{BB962C8B-B14F-4D97-AF65-F5344CB8AC3E}">
        <p14:creationId xmlns:p14="http://schemas.microsoft.com/office/powerpoint/2010/main" val="487606770"/>
      </p:ext>
    </p:extLst>
  </p:cSld>
  <p:clrMapOvr>
    <a:masterClrMapping/>
  </p:clrMapOvr>
  <p:hf hdr="0" ftr="0" dt="0"/>
</p:sldLayout>
</file>

<file path=ppt/slideLayouts/slideLayout1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AA6B609-D718-DB49-892F-7E49376CC913}"/>
              </a:ext>
            </a:extLst>
          </p:cNvPr>
          <p:cNvSpPr/>
          <p:nvPr/>
        </p:nvSpPr>
        <p:spPr>
          <a:xfrm flipH="1" flipV="1">
            <a:off x="9949173" y="4755034"/>
            <a:ext cx="2242827" cy="2102966"/>
          </a:xfrm>
          <a:custGeom>
            <a:avLst/>
            <a:gdLst>
              <a:gd name="connsiteX0" fmla="*/ 2220549 w 2242827"/>
              <a:gd name="connsiteY0" fmla="*/ 0 h 2102966"/>
              <a:gd name="connsiteX1" fmla="*/ 2242827 w 2242827"/>
              <a:gd name="connsiteY1" fmla="*/ 0 h 2102966"/>
              <a:gd name="connsiteX2" fmla="*/ 2238641 w 2242827"/>
              <a:gd name="connsiteY2" fmla="*/ 82607 h 2102966"/>
              <a:gd name="connsiteX3" fmla="*/ 1 w 2242827"/>
              <a:gd name="connsiteY3" fmla="*/ 2102966 h 2102966"/>
              <a:gd name="connsiteX4" fmla="*/ 1 w 2242827"/>
              <a:gd name="connsiteY4" fmla="*/ 2080690 h 2102966"/>
              <a:gd name="connsiteX5" fmla="*/ 2216479 w 2242827"/>
              <a:gd name="connsiteY5" fmla="*/ 80336 h 2102966"/>
              <a:gd name="connsiteX6" fmla="*/ 2098030 w 2242827"/>
              <a:gd name="connsiteY6" fmla="*/ 0 h 2102966"/>
              <a:gd name="connsiteX7" fmla="*/ 2120412 w 2242827"/>
              <a:gd name="connsiteY7" fmla="*/ 0 h 2102966"/>
              <a:gd name="connsiteX8" fmla="*/ 2116859 w 2242827"/>
              <a:gd name="connsiteY8" fmla="*/ 70117 h 2102966"/>
              <a:gd name="connsiteX9" fmla="*/ 1 w 2242827"/>
              <a:gd name="connsiteY9" fmla="*/ 1980571 h 2102966"/>
              <a:gd name="connsiteX10" fmla="*/ 1 w 2242827"/>
              <a:gd name="connsiteY10" fmla="*/ 1958295 h 2102966"/>
              <a:gd name="connsiteX11" fmla="*/ 2094588 w 2242827"/>
              <a:gd name="connsiteY11" fmla="*/ 67938 h 2102966"/>
              <a:gd name="connsiteX12" fmla="*/ 1975608 w 2242827"/>
              <a:gd name="connsiteY12" fmla="*/ 0 h 2102966"/>
              <a:gd name="connsiteX13" fmla="*/ 1997887 w 2242827"/>
              <a:gd name="connsiteY13" fmla="*/ 0 h 2102966"/>
              <a:gd name="connsiteX14" fmla="*/ 1994968 w 2242827"/>
              <a:gd name="connsiteY14" fmla="*/ 57611 h 2102966"/>
              <a:gd name="connsiteX15" fmla="*/ 1 w 2242827"/>
              <a:gd name="connsiteY15" fmla="*/ 1858047 h 2102966"/>
              <a:gd name="connsiteX16" fmla="*/ 1 w 2242827"/>
              <a:gd name="connsiteY16" fmla="*/ 1835771 h 2102966"/>
              <a:gd name="connsiteX17" fmla="*/ 1972805 w 2242827"/>
              <a:gd name="connsiteY17" fmla="*/ 55322 h 2102966"/>
              <a:gd name="connsiteX18" fmla="*/ 1853193 w 2242827"/>
              <a:gd name="connsiteY18" fmla="*/ 0 h 2102966"/>
              <a:gd name="connsiteX19" fmla="*/ 1875472 w 2242827"/>
              <a:gd name="connsiteY19" fmla="*/ 0 h 2102966"/>
              <a:gd name="connsiteX20" fmla="*/ 1873186 w 2242827"/>
              <a:gd name="connsiteY20" fmla="*/ 45119 h 2102966"/>
              <a:gd name="connsiteX21" fmla="*/ 0 w 2242827"/>
              <a:gd name="connsiteY21" fmla="*/ 1735650 h 2102966"/>
              <a:gd name="connsiteX22" fmla="*/ 0 w 2242827"/>
              <a:gd name="connsiteY22" fmla="*/ 1713374 h 2102966"/>
              <a:gd name="connsiteX23" fmla="*/ 1851022 w 2242827"/>
              <a:gd name="connsiteY23" fmla="*/ 42848 h 2102966"/>
              <a:gd name="connsiteX24" fmla="*/ 1730668 w 2242827"/>
              <a:gd name="connsiteY24" fmla="*/ 0 h 2102966"/>
              <a:gd name="connsiteX25" fmla="*/ 1753056 w 2242827"/>
              <a:gd name="connsiteY25" fmla="*/ 0 h 2102966"/>
              <a:gd name="connsiteX26" fmla="*/ 1751404 w 2242827"/>
              <a:gd name="connsiteY26" fmla="*/ 32610 h 2102966"/>
              <a:gd name="connsiteX27" fmla="*/ 0 w 2242827"/>
              <a:gd name="connsiteY27" fmla="*/ 1613232 h 2102966"/>
              <a:gd name="connsiteX28" fmla="*/ 0 w 2242827"/>
              <a:gd name="connsiteY28" fmla="*/ 1590961 h 2102966"/>
              <a:gd name="connsiteX29" fmla="*/ 1729127 w 2242827"/>
              <a:gd name="connsiteY29" fmla="*/ 30432 h 2102966"/>
              <a:gd name="connsiteX30" fmla="*/ 1608247 w 2242827"/>
              <a:gd name="connsiteY30" fmla="*/ 0 h 2102966"/>
              <a:gd name="connsiteX31" fmla="*/ 1630525 w 2242827"/>
              <a:gd name="connsiteY31" fmla="*/ 0 h 2102966"/>
              <a:gd name="connsiteX32" fmla="*/ 1629507 w 2242827"/>
              <a:gd name="connsiteY32" fmla="*/ 20086 h 2102966"/>
              <a:gd name="connsiteX33" fmla="*/ 0 w 2242827"/>
              <a:gd name="connsiteY33" fmla="*/ 1490712 h 2102966"/>
              <a:gd name="connsiteX34" fmla="*/ 0 w 2242827"/>
              <a:gd name="connsiteY34" fmla="*/ 1468436 h 2102966"/>
              <a:gd name="connsiteX35" fmla="*/ 1607345 w 2242827"/>
              <a:gd name="connsiteY35" fmla="*/ 17816 h 2102966"/>
              <a:gd name="connsiteX36" fmla="*/ 1485833 w 2242827"/>
              <a:gd name="connsiteY36" fmla="*/ 0 h 2102966"/>
              <a:gd name="connsiteX37" fmla="*/ 1508109 w 2242827"/>
              <a:gd name="connsiteY37" fmla="*/ 0 h 2102966"/>
              <a:gd name="connsiteX38" fmla="*/ 1507724 w 2242827"/>
              <a:gd name="connsiteY38" fmla="*/ 7596 h 2102966"/>
              <a:gd name="connsiteX39" fmla="*/ 0 w 2242827"/>
              <a:gd name="connsiteY39" fmla="*/ 1368317 h 2102966"/>
              <a:gd name="connsiteX40" fmla="*/ 0 w 2242827"/>
              <a:gd name="connsiteY40" fmla="*/ 1346041 h 2102966"/>
              <a:gd name="connsiteX41" fmla="*/ 1485563 w 2242827"/>
              <a:gd name="connsiteY41" fmla="*/ 5325 h 2102966"/>
              <a:gd name="connsiteX42" fmla="*/ 1362591 w 2242827"/>
              <a:gd name="connsiteY42" fmla="*/ 0 h 2102966"/>
              <a:gd name="connsiteX43" fmla="*/ 1385194 w 2242827"/>
              <a:gd name="connsiteY43" fmla="*/ 0 h 2102966"/>
              <a:gd name="connsiteX44" fmla="*/ 1364797 w 2242827"/>
              <a:gd name="connsiteY44" fmla="*/ 133264 h 2102966"/>
              <a:gd name="connsiteX45" fmla="*/ 0 w 2242827"/>
              <a:gd name="connsiteY45" fmla="*/ 1245917 h 2102966"/>
              <a:gd name="connsiteX46" fmla="*/ 0 w 2242827"/>
              <a:gd name="connsiteY46" fmla="*/ 1223641 h 2102966"/>
              <a:gd name="connsiteX47" fmla="*/ 1342864 w 2242827"/>
              <a:gd name="connsiteY47" fmla="*/ 128894 h 2102966"/>
              <a:gd name="connsiteX48" fmla="*/ 1238878 w 2242827"/>
              <a:gd name="connsiteY48" fmla="*/ 0 h 2102966"/>
              <a:gd name="connsiteX49" fmla="*/ 1261388 w 2242827"/>
              <a:gd name="connsiteY49" fmla="*/ 0 h 2102966"/>
              <a:gd name="connsiteX50" fmla="*/ 1244763 w 2242827"/>
              <a:gd name="connsiteY50" fmla="*/ 108614 h 2102966"/>
              <a:gd name="connsiteX51" fmla="*/ 0 w 2242827"/>
              <a:gd name="connsiteY51" fmla="*/ 1123397 h 2102966"/>
              <a:gd name="connsiteX52" fmla="*/ 0 w 2242827"/>
              <a:gd name="connsiteY52" fmla="*/ 1101121 h 2102966"/>
              <a:gd name="connsiteX53" fmla="*/ 1222940 w 2242827"/>
              <a:gd name="connsiteY53" fmla="*/ 104135 h 2102966"/>
              <a:gd name="connsiteX54" fmla="*/ 1115178 w 2242827"/>
              <a:gd name="connsiteY54" fmla="*/ 0 h 2102966"/>
              <a:gd name="connsiteX55" fmla="*/ 1137688 w 2242827"/>
              <a:gd name="connsiteY55" fmla="*/ 0 h 2102966"/>
              <a:gd name="connsiteX56" fmla="*/ 1124836 w 2242827"/>
              <a:gd name="connsiteY56" fmla="*/ 83962 h 2102966"/>
              <a:gd name="connsiteX57" fmla="*/ 0 w 2242827"/>
              <a:gd name="connsiteY57" fmla="*/ 1000978 h 2102966"/>
              <a:gd name="connsiteX58" fmla="*/ 0 w 2242827"/>
              <a:gd name="connsiteY58" fmla="*/ 978703 h 2102966"/>
              <a:gd name="connsiteX59" fmla="*/ 1103012 w 2242827"/>
              <a:gd name="connsiteY59" fmla="*/ 79485 h 2102966"/>
              <a:gd name="connsiteX60" fmla="*/ 991375 w 2242827"/>
              <a:gd name="connsiteY60" fmla="*/ 0 h 2102966"/>
              <a:gd name="connsiteX61" fmla="*/ 1013997 w 2242827"/>
              <a:gd name="connsiteY61" fmla="*/ 0 h 2102966"/>
              <a:gd name="connsiteX62" fmla="*/ 1004915 w 2242827"/>
              <a:gd name="connsiteY62" fmla="*/ 59331 h 2102966"/>
              <a:gd name="connsiteX63" fmla="*/ 0 w 2242827"/>
              <a:gd name="connsiteY63" fmla="*/ 878583 h 2102966"/>
              <a:gd name="connsiteX64" fmla="*/ 0 w 2242827"/>
              <a:gd name="connsiteY64" fmla="*/ 856307 h 2102966"/>
              <a:gd name="connsiteX65" fmla="*/ 982981 w 2242827"/>
              <a:gd name="connsiteY65" fmla="*/ 54853 h 2102966"/>
              <a:gd name="connsiteX66" fmla="*/ 866108 w 2242827"/>
              <a:gd name="connsiteY66" fmla="*/ 0 h 2102966"/>
              <a:gd name="connsiteX67" fmla="*/ 888384 w 2242827"/>
              <a:gd name="connsiteY67" fmla="*/ 0 h 2102966"/>
              <a:gd name="connsiteX68" fmla="*/ 884876 w 2242827"/>
              <a:gd name="connsiteY68" fmla="*/ 34680 h 2102966"/>
              <a:gd name="connsiteX69" fmla="*/ 0 w 2242827"/>
              <a:gd name="connsiteY69" fmla="*/ 756058 h 2102966"/>
              <a:gd name="connsiteX70" fmla="*/ 0 w 2242827"/>
              <a:gd name="connsiteY70" fmla="*/ 733782 h 2102966"/>
              <a:gd name="connsiteX71" fmla="*/ 863057 w 2242827"/>
              <a:gd name="connsiteY71" fmla="*/ 30169 h 2102966"/>
              <a:gd name="connsiteX72" fmla="*/ 743692 w 2242827"/>
              <a:gd name="connsiteY72" fmla="*/ 0 h 2102966"/>
              <a:gd name="connsiteX73" fmla="*/ 765973 w 2242827"/>
              <a:gd name="connsiteY73" fmla="*/ 0 h 2102966"/>
              <a:gd name="connsiteX74" fmla="*/ 764957 w 2242827"/>
              <a:gd name="connsiteY74" fmla="*/ 10048 h 2102966"/>
              <a:gd name="connsiteX75" fmla="*/ 0 w 2242827"/>
              <a:gd name="connsiteY75" fmla="*/ 633662 h 2102966"/>
              <a:gd name="connsiteX76" fmla="*/ 0 w 2242827"/>
              <a:gd name="connsiteY76" fmla="*/ 611386 h 2102966"/>
              <a:gd name="connsiteX77" fmla="*/ 743129 w 2242827"/>
              <a:gd name="connsiteY77" fmla="*/ 5570 h 2102966"/>
              <a:gd name="connsiteX78" fmla="*/ 617163 w 2242827"/>
              <a:gd name="connsiteY78" fmla="*/ 0 h 2102966"/>
              <a:gd name="connsiteX79" fmla="*/ 640489 w 2242827"/>
              <a:gd name="connsiteY79" fmla="*/ 0 h 2102966"/>
              <a:gd name="connsiteX80" fmla="*/ 606611 w 2242827"/>
              <a:gd name="connsiteY80" fmla="*/ 108906 h 2102966"/>
              <a:gd name="connsiteX81" fmla="*/ 0 w 2242827"/>
              <a:gd name="connsiteY81" fmla="*/ 511248 h 2102966"/>
              <a:gd name="connsiteX82" fmla="*/ 0 w 2242827"/>
              <a:gd name="connsiteY82" fmla="*/ 488972 h 2102966"/>
              <a:gd name="connsiteX83" fmla="*/ 585980 w 2242827"/>
              <a:gd name="connsiteY83" fmla="*/ 100252 h 2102966"/>
              <a:gd name="connsiteX84" fmla="*/ 489561 w 2242827"/>
              <a:gd name="connsiteY84" fmla="*/ 0 h 2102966"/>
              <a:gd name="connsiteX85" fmla="*/ 512789 w 2242827"/>
              <a:gd name="connsiteY85" fmla="*/ 0 h 2102966"/>
              <a:gd name="connsiteX86" fmla="*/ 493721 w 2242827"/>
              <a:gd name="connsiteY86" fmla="*/ 61289 h 2102966"/>
              <a:gd name="connsiteX87" fmla="*/ 0 w 2242827"/>
              <a:gd name="connsiteY87" fmla="*/ 388735 h 2102966"/>
              <a:gd name="connsiteX88" fmla="*/ 0 w 2242827"/>
              <a:gd name="connsiteY88" fmla="*/ 366459 h 2102966"/>
              <a:gd name="connsiteX89" fmla="*/ 473199 w 2242827"/>
              <a:gd name="connsiteY89" fmla="*/ 52587 h 2102966"/>
              <a:gd name="connsiteX90" fmla="*/ 361966 w 2242827"/>
              <a:gd name="connsiteY90" fmla="*/ 0 h 2102966"/>
              <a:gd name="connsiteX91" fmla="*/ 385181 w 2242827"/>
              <a:gd name="connsiteY91" fmla="*/ 0 h 2102966"/>
              <a:gd name="connsiteX92" fmla="*/ 380937 w 2242827"/>
              <a:gd name="connsiteY92" fmla="*/ 13636 h 2102966"/>
              <a:gd name="connsiteX93" fmla="*/ 0 w 2242827"/>
              <a:gd name="connsiteY93" fmla="*/ 266328 h 2102966"/>
              <a:gd name="connsiteX94" fmla="*/ 0 w 2242827"/>
              <a:gd name="connsiteY94" fmla="*/ 244052 h 2102966"/>
              <a:gd name="connsiteX95" fmla="*/ 360416 w 2242827"/>
              <a:gd name="connsiteY95" fmla="*/ 4982 h 2102966"/>
              <a:gd name="connsiteX96" fmla="*/ 218905 w 2242827"/>
              <a:gd name="connsiteY96" fmla="*/ 0 h 2102966"/>
              <a:gd name="connsiteX97" fmla="*/ 249720 w 2242827"/>
              <a:gd name="connsiteY97" fmla="*/ 0 h 2102966"/>
              <a:gd name="connsiteX98" fmla="*/ 241311 w 2242827"/>
              <a:gd name="connsiteY98" fmla="*/ 15475 h 2102966"/>
              <a:gd name="connsiteX99" fmla="*/ 0 w 2242827"/>
              <a:gd name="connsiteY99" fmla="*/ 143932 h 2102966"/>
              <a:gd name="connsiteX100" fmla="*/ 0 w 2242827"/>
              <a:gd name="connsiteY100" fmla="*/ 121656 h 2102966"/>
              <a:gd name="connsiteX101" fmla="*/ 189966 w 2242827"/>
              <a:gd name="connsiteY101" fmla="*/ 42875 h 2102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2242827" h="2102966">
                <a:moveTo>
                  <a:pt x="2220549" y="0"/>
                </a:moveTo>
                <a:lnTo>
                  <a:pt x="2242827" y="0"/>
                </a:lnTo>
                <a:lnTo>
                  <a:pt x="2238641" y="82607"/>
                </a:lnTo>
                <a:cubicBezTo>
                  <a:pt x="2123193" y="1215807"/>
                  <a:pt x="1163255" y="2102966"/>
                  <a:pt x="1" y="2102966"/>
                </a:cubicBezTo>
                <a:lnTo>
                  <a:pt x="1" y="2080690"/>
                </a:lnTo>
                <a:cubicBezTo>
                  <a:pt x="1151759" y="2080690"/>
                  <a:pt x="2102176" y="1202330"/>
                  <a:pt x="2216479" y="80336"/>
                </a:cubicBezTo>
                <a:close/>
                <a:moveTo>
                  <a:pt x="2098030" y="0"/>
                </a:moveTo>
                <a:lnTo>
                  <a:pt x="2120412" y="0"/>
                </a:lnTo>
                <a:lnTo>
                  <a:pt x="2116859" y="70117"/>
                </a:lnTo>
                <a:cubicBezTo>
                  <a:pt x="2007691" y="1141666"/>
                  <a:pt x="1099966" y="1980571"/>
                  <a:pt x="1" y="1980571"/>
                </a:cubicBezTo>
                <a:lnTo>
                  <a:pt x="1" y="1958295"/>
                </a:lnTo>
                <a:cubicBezTo>
                  <a:pt x="1088470" y="1958295"/>
                  <a:pt x="1986577" y="1128187"/>
                  <a:pt x="2094588" y="67938"/>
                </a:cubicBezTo>
                <a:close/>
                <a:moveTo>
                  <a:pt x="1975608" y="0"/>
                </a:moveTo>
                <a:lnTo>
                  <a:pt x="1997887" y="0"/>
                </a:lnTo>
                <a:lnTo>
                  <a:pt x="1994968" y="57611"/>
                </a:lnTo>
                <a:cubicBezTo>
                  <a:pt x="1892090" y="1067493"/>
                  <a:pt x="1036676" y="1858047"/>
                  <a:pt x="1" y="1858047"/>
                </a:cubicBezTo>
                <a:lnTo>
                  <a:pt x="1" y="1835771"/>
                </a:lnTo>
                <a:cubicBezTo>
                  <a:pt x="1025181" y="1835771"/>
                  <a:pt x="1871073" y="1053919"/>
                  <a:pt x="1972805" y="55322"/>
                </a:cubicBezTo>
                <a:close/>
                <a:moveTo>
                  <a:pt x="1853193" y="0"/>
                </a:moveTo>
                <a:lnTo>
                  <a:pt x="1875472" y="0"/>
                </a:lnTo>
                <a:lnTo>
                  <a:pt x="1873186" y="45119"/>
                </a:lnTo>
                <a:cubicBezTo>
                  <a:pt x="1776588" y="993350"/>
                  <a:pt x="973388" y="1735650"/>
                  <a:pt x="0" y="1735650"/>
                </a:cubicBezTo>
                <a:lnTo>
                  <a:pt x="0" y="1713374"/>
                </a:lnTo>
                <a:cubicBezTo>
                  <a:pt x="961784" y="1713374"/>
                  <a:pt x="1755557" y="979877"/>
                  <a:pt x="1851022" y="42848"/>
                </a:cubicBezTo>
                <a:close/>
                <a:moveTo>
                  <a:pt x="1730668" y="0"/>
                </a:moveTo>
                <a:lnTo>
                  <a:pt x="1753056" y="0"/>
                </a:lnTo>
                <a:lnTo>
                  <a:pt x="1751404" y="32610"/>
                </a:lnTo>
                <a:cubicBezTo>
                  <a:pt x="1661086" y="919190"/>
                  <a:pt x="910098" y="1613232"/>
                  <a:pt x="0" y="1613232"/>
                </a:cubicBezTo>
                <a:lnTo>
                  <a:pt x="0" y="1590961"/>
                </a:lnTo>
                <a:cubicBezTo>
                  <a:pt x="898495" y="1590961"/>
                  <a:pt x="1639954" y="905712"/>
                  <a:pt x="1729127" y="30432"/>
                </a:cubicBezTo>
                <a:close/>
                <a:moveTo>
                  <a:pt x="1608247" y="0"/>
                </a:moveTo>
                <a:lnTo>
                  <a:pt x="1630525" y="0"/>
                </a:lnTo>
                <a:lnTo>
                  <a:pt x="1629507" y="20086"/>
                </a:lnTo>
                <a:cubicBezTo>
                  <a:pt x="1545469" y="844919"/>
                  <a:pt x="846701" y="1490712"/>
                  <a:pt x="0" y="1490712"/>
                </a:cubicBezTo>
                <a:lnTo>
                  <a:pt x="0" y="1468436"/>
                </a:lnTo>
                <a:cubicBezTo>
                  <a:pt x="835206" y="1468436"/>
                  <a:pt x="1524451" y="831445"/>
                  <a:pt x="1607345" y="17816"/>
                </a:cubicBezTo>
                <a:close/>
                <a:moveTo>
                  <a:pt x="1485833" y="0"/>
                </a:moveTo>
                <a:lnTo>
                  <a:pt x="1508109" y="0"/>
                </a:lnTo>
                <a:lnTo>
                  <a:pt x="1507724" y="7596"/>
                </a:lnTo>
                <a:cubicBezTo>
                  <a:pt x="1429966" y="770778"/>
                  <a:pt x="783416" y="1368317"/>
                  <a:pt x="0" y="1368317"/>
                </a:cubicBezTo>
                <a:lnTo>
                  <a:pt x="0" y="1346041"/>
                </a:lnTo>
                <a:cubicBezTo>
                  <a:pt x="771917" y="1346041"/>
                  <a:pt x="1408949" y="757304"/>
                  <a:pt x="1485563" y="5325"/>
                </a:cubicBezTo>
                <a:close/>
                <a:moveTo>
                  <a:pt x="1362591" y="0"/>
                </a:moveTo>
                <a:lnTo>
                  <a:pt x="1385194" y="0"/>
                </a:lnTo>
                <a:lnTo>
                  <a:pt x="1364797" y="133264"/>
                </a:lnTo>
                <a:cubicBezTo>
                  <a:pt x="1234684" y="767432"/>
                  <a:pt x="672215" y="1245917"/>
                  <a:pt x="0" y="1245917"/>
                </a:cubicBezTo>
                <a:lnTo>
                  <a:pt x="0" y="1223641"/>
                </a:lnTo>
                <a:cubicBezTo>
                  <a:pt x="661385" y="1223641"/>
                  <a:pt x="1214835" y="752908"/>
                  <a:pt x="1342864" y="128894"/>
                </a:cubicBezTo>
                <a:close/>
                <a:moveTo>
                  <a:pt x="1238878" y="0"/>
                </a:moveTo>
                <a:lnTo>
                  <a:pt x="1261388" y="0"/>
                </a:lnTo>
                <a:lnTo>
                  <a:pt x="1244763" y="108614"/>
                </a:lnTo>
                <a:cubicBezTo>
                  <a:pt x="1126083" y="687031"/>
                  <a:pt x="613049" y="1123397"/>
                  <a:pt x="0" y="1123397"/>
                </a:cubicBezTo>
                <a:lnTo>
                  <a:pt x="0" y="1101121"/>
                </a:lnTo>
                <a:cubicBezTo>
                  <a:pt x="602316" y="1101121"/>
                  <a:pt x="1106344" y="672419"/>
                  <a:pt x="1222940" y="104135"/>
                </a:cubicBezTo>
                <a:close/>
                <a:moveTo>
                  <a:pt x="1115178" y="0"/>
                </a:moveTo>
                <a:lnTo>
                  <a:pt x="1137688" y="0"/>
                </a:lnTo>
                <a:lnTo>
                  <a:pt x="1124836" y="83962"/>
                </a:lnTo>
                <a:cubicBezTo>
                  <a:pt x="1017592" y="606647"/>
                  <a:pt x="553979" y="1000978"/>
                  <a:pt x="0" y="1000978"/>
                </a:cubicBezTo>
                <a:lnTo>
                  <a:pt x="0" y="978703"/>
                </a:lnTo>
                <a:cubicBezTo>
                  <a:pt x="543246" y="978703"/>
                  <a:pt x="997852" y="592039"/>
                  <a:pt x="1103012" y="79485"/>
                </a:cubicBezTo>
                <a:close/>
                <a:moveTo>
                  <a:pt x="991375" y="0"/>
                </a:moveTo>
                <a:lnTo>
                  <a:pt x="1013997" y="0"/>
                </a:lnTo>
                <a:lnTo>
                  <a:pt x="1004915" y="59331"/>
                </a:lnTo>
                <a:cubicBezTo>
                  <a:pt x="909100" y="526286"/>
                  <a:pt x="494909" y="878583"/>
                  <a:pt x="0" y="878583"/>
                </a:cubicBezTo>
                <a:lnTo>
                  <a:pt x="0" y="856307"/>
                </a:lnTo>
                <a:cubicBezTo>
                  <a:pt x="484176" y="856307"/>
                  <a:pt x="889272" y="511676"/>
                  <a:pt x="982981" y="54853"/>
                </a:cubicBezTo>
                <a:close/>
                <a:moveTo>
                  <a:pt x="866108" y="0"/>
                </a:moveTo>
                <a:lnTo>
                  <a:pt x="888384" y="0"/>
                </a:lnTo>
                <a:lnTo>
                  <a:pt x="884876" y="34680"/>
                </a:lnTo>
                <a:cubicBezTo>
                  <a:pt x="800495" y="445883"/>
                  <a:pt x="435739" y="756058"/>
                  <a:pt x="0" y="756058"/>
                </a:cubicBezTo>
                <a:lnTo>
                  <a:pt x="0" y="733782"/>
                </a:lnTo>
                <a:cubicBezTo>
                  <a:pt x="425107" y="733782"/>
                  <a:pt x="780781" y="431187"/>
                  <a:pt x="863057" y="30169"/>
                </a:cubicBezTo>
                <a:close/>
                <a:moveTo>
                  <a:pt x="743692" y="0"/>
                </a:moveTo>
                <a:lnTo>
                  <a:pt x="765973" y="0"/>
                </a:lnTo>
                <a:lnTo>
                  <a:pt x="764957" y="10048"/>
                </a:lnTo>
                <a:cubicBezTo>
                  <a:pt x="692029" y="365521"/>
                  <a:pt x="376767" y="633662"/>
                  <a:pt x="0" y="633662"/>
                </a:cubicBezTo>
                <a:lnTo>
                  <a:pt x="0" y="611386"/>
                </a:lnTo>
                <a:cubicBezTo>
                  <a:pt x="365938" y="611386"/>
                  <a:pt x="672265" y="350911"/>
                  <a:pt x="743129" y="5570"/>
                </a:cubicBezTo>
                <a:close/>
                <a:moveTo>
                  <a:pt x="617163" y="0"/>
                </a:moveTo>
                <a:lnTo>
                  <a:pt x="640489" y="0"/>
                </a:lnTo>
                <a:lnTo>
                  <a:pt x="606611" y="108906"/>
                </a:lnTo>
                <a:cubicBezTo>
                  <a:pt x="506524" y="345128"/>
                  <a:pt x="272312" y="511248"/>
                  <a:pt x="0" y="511248"/>
                </a:cubicBezTo>
                <a:lnTo>
                  <a:pt x="0" y="488972"/>
                </a:lnTo>
                <a:cubicBezTo>
                  <a:pt x="263030" y="488972"/>
                  <a:pt x="489290" y="328485"/>
                  <a:pt x="585980" y="100252"/>
                </a:cubicBezTo>
                <a:close/>
                <a:moveTo>
                  <a:pt x="489561" y="0"/>
                </a:moveTo>
                <a:lnTo>
                  <a:pt x="512789" y="0"/>
                </a:lnTo>
                <a:lnTo>
                  <a:pt x="493721" y="61289"/>
                </a:lnTo>
                <a:cubicBezTo>
                  <a:pt x="412246" y="253561"/>
                  <a:pt x="221597" y="388735"/>
                  <a:pt x="0" y="388735"/>
                </a:cubicBezTo>
                <a:lnTo>
                  <a:pt x="0" y="366459"/>
                </a:lnTo>
                <a:cubicBezTo>
                  <a:pt x="212399" y="366459"/>
                  <a:pt x="395116" y="236854"/>
                  <a:pt x="473199" y="52587"/>
                </a:cubicBezTo>
                <a:close/>
                <a:moveTo>
                  <a:pt x="361966" y="0"/>
                </a:moveTo>
                <a:lnTo>
                  <a:pt x="385181" y="0"/>
                </a:lnTo>
                <a:lnTo>
                  <a:pt x="380937" y="13636"/>
                </a:lnTo>
                <a:cubicBezTo>
                  <a:pt x="318070" y="161973"/>
                  <a:pt x="170965" y="266328"/>
                  <a:pt x="0" y="266328"/>
                </a:cubicBezTo>
                <a:lnTo>
                  <a:pt x="0" y="244052"/>
                </a:lnTo>
                <a:cubicBezTo>
                  <a:pt x="161767" y="244052"/>
                  <a:pt x="300940" y="145329"/>
                  <a:pt x="360416" y="4982"/>
                </a:cubicBezTo>
                <a:close/>
                <a:moveTo>
                  <a:pt x="218905" y="0"/>
                </a:moveTo>
                <a:lnTo>
                  <a:pt x="249720" y="0"/>
                </a:lnTo>
                <a:lnTo>
                  <a:pt x="241311" y="15475"/>
                </a:lnTo>
                <a:cubicBezTo>
                  <a:pt x="188962" y="92909"/>
                  <a:pt x="100349" y="143932"/>
                  <a:pt x="0" y="143932"/>
                </a:cubicBezTo>
                <a:lnTo>
                  <a:pt x="0" y="121656"/>
                </a:lnTo>
                <a:cubicBezTo>
                  <a:pt x="74091" y="121656"/>
                  <a:pt x="141290" y="91533"/>
                  <a:pt x="189966" y="42875"/>
                </a:cubicBezTo>
                <a:close/>
              </a:path>
            </a:pathLst>
          </a:custGeom>
          <a:solidFill>
            <a:schemeClr val="accent3">
              <a:lumMod val="20000"/>
              <a:lumOff val="80000"/>
            </a:schemeClr>
          </a:solidFill>
          <a:ln w="4588" cap="flat">
            <a:noFill/>
            <a:prstDash val="solid"/>
            <a:miter/>
          </a:ln>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lvl="0"/>
            <a:endParaRPr lang="en-US" sz="1350">
              <a:solidFill>
                <a:schemeClr val="tx1"/>
              </a:solidFill>
            </a:endParaRPr>
          </a:p>
        </p:txBody>
      </p:sp>
      <p:sp>
        <p:nvSpPr>
          <p:cNvPr id="2" name="Title 1"/>
          <p:cNvSpPr>
            <a:spLocks noGrp="1"/>
          </p:cNvSpPr>
          <p:nvPr>
            <p:ph type="title"/>
          </p:nvPr>
        </p:nvSpPr>
        <p:spPr>
          <a:xfrm>
            <a:off x="839788" y="457200"/>
            <a:ext cx="3932237" cy="160020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2527825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609600"/>
            <a:ext cx="103632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prstClr val="black">
                  <a:tint val="75000"/>
                </a:prstClr>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5" name="Rectangle 6"/>
          <p:cNvSpPr>
            <a:spLocks noGrp="1" noChangeArrowheads="1"/>
          </p:cNvSpPr>
          <p:nvPr>
            <p:ph type="sldNum" sz="quarter" idx="12"/>
          </p:nvPr>
        </p:nvSpPr>
        <p:spPr/>
        <p:txBody>
          <a:bodyPr/>
          <a:lstStyle>
            <a:lvl1pPr>
              <a:defRPr smtClean="0"/>
            </a:lvl1pPr>
          </a:lstStyle>
          <a:p>
            <a:pPr>
              <a:defRPr/>
            </a:pPr>
            <a:fld id="{1F53A37B-03A8-45AB-AD5B-CA6F968A1EB9}" type="slidenum">
              <a:rPr lang="en-US">
                <a:solidFill>
                  <a:prstClr val="black">
                    <a:tint val="75000"/>
                  </a:prstClr>
                </a:solidFill>
              </a:rPr>
              <a:pPr>
                <a:defRPr/>
              </a:pPr>
              <a:t>‹#›</a:t>
            </a:fld>
            <a:endParaRPr lang="en-US">
              <a:solidFill>
                <a:prstClr val="black">
                  <a:tint val="75000"/>
                </a:prstClr>
              </a:solidFill>
            </a:endParaRPr>
          </a:p>
        </p:txBody>
      </p:sp>
    </p:spTree>
    <p:extLst>
      <p:ext uri="{BB962C8B-B14F-4D97-AF65-F5344CB8AC3E}">
        <p14:creationId xmlns:p14="http://schemas.microsoft.com/office/powerpoint/2010/main" val="2666103222"/>
      </p:ext>
    </p:extLst>
  </p:cSld>
  <p:clrMapOvr>
    <a:masterClrMapping/>
  </p:clrMapOvr>
  <p:transition spd="slow">
    <p:checker/>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7096933"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9"/>
            <a:ext cx="9500507" cy="806675"/>
          </a:xfrm>
        </p:spPr>
        <p:txBody>
          <a:bodyPr>
            <a:noAutofit/>
          </a:bodyPr>
          <a:lstStyle>
            <a:lvl1pPr marL="0" indent="0" algn="l">
              <a:buNone/>
              <a:defRPr sz="24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5"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2"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9" name="Freeform 8">
            <a:extLst>
              <a:ext uri="{FF2B5EF4-FFF2-40B4-BE49-F238E27FC236}">
                <a16:creationId xmlns:a16="http://schemas.microsoft.com/office/drawing/2014/main" id="{58080B3E-915C-2D4C-8608-596E1BFD6387}"/>
              </a:ext>
            </a:extLst>
          </p:cNvPr>
          <p:cNvSpPr/>
          <p:nvPr userDrawn="1"/>
        </p:nvSpPr>
        <p:spPr>
          <a:xfrm>
            <a:off x="2"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8"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7" name="Slide Number Placeholder 6">
            <a:extLst>
              <a:ext uri="{FF2B5EF4-FFF2-40B4-BE49-F238E27FC236}">
                <a16:creationId xmlns:a16="http://schemas.microsoft.com/office/drawing/2014/main" id="{698AE20B-EBB3-094D-DB4C-C2D61D613A8C}"/>
              </a:ext>
            </a:extLst>
          </p:cNvPr>
          <p:cNvSpPr>
            <a:spLocks noGrp="1"/>
          </p:cNvSpPr>
          <p:nvPr>
            <p:ph type="sldNum" sz="quarter" idx="10"/>
          </p:nvPr>
        </p:nvSpPr>
        <p:spPr/>
        <p:txBody>
          <a:bodyPr/>
          <a:lstStyle/>
          <a:p>
            <a:fld id="{294A09A9-5501-47C1-A89A-A340965A2BE2}" type="slidenum">
              <a:rPr lang="en-US" smtClean="0"/>
              <a:pPr/>
              <a:t>‹#›</a:t>
            </a:fld>
            <a:endParaRPr lang="en-US"/>
          </a:p>
        </p:txBody>
      </p:sp>
    </p:spTree>
    <p:extLst>
      <p:ext uri="{BB962C8B-B14F-4D97-AF65-F5344CB8AC3E}">
        <p14:creationId xmlns:p14="http://schemas.microsoft.com/office/powerpoint/2010/main" val="3739058147"/>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17469"/>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5" name="Title 14">
            <a:extLst>
              <a:ext uri="{FF2B5EF4-FFF2-40B4-BE49-F238E27FC236}">
                <a16:creationId xmlns:a16="http://schemas.microsoft.com/office/drawing/2014/main" id="{B78DCB74-D75C-A010-7A21-F2ABB54BDE9B}"/>
              </a:ext>
            </a:extLst>
          </p:cNvPr>
          <p:cNvSpPr>
            <a:spLocks noGrp="1"/>
          </p:cNvSpPr>
          <p:nvPr>
            <p:ph type="title"/>
          </p:nvPr>
        </p:nvSpPr>
        <p:spPr/>
        <p:txBody>
          <a:bodyPr/>
          <a:lstStyle>
            <a:lvl1pPr>
              <a:defRPr b="1">
                <a:solidFill>
                  <a:schemeClr val="accent3"/>
                </a:solidFill>
              </a:defRPr>
            </a:lvl1pPr>
          </a:lstStyle>
          <a:p>
            <a:r>
              <a:rPr lang="en-US"/>
              <a:t>Click to edit Master title style</a:t>
            </a:r>
          </a:p>
        </p:txBody>
      </p:sp>
    </p:spTree>
    <p:extLst>
      <p:ext uri="{BB962C8B-B14F-4D97-AF65-F5344CB8AC3E}">
        <p14:creationId xmlns:p14="http://schemas.microsoft.com/office/powerpoint/2010/main" val="3325955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5998"/>
            <a:ext cx="12208823"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9"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2" y="438100"/>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4" y="2653169"/>
            <a:ext cx="9779183" cy="3436483"/>
          </a:xfrm>
        </p:spPr>
        <p:txBody>
          <a:bodyPr>
            <a:noAutofit/>
          </a:bodyPr>
          <a:lstStyle>
            <a:lvl1pPr marL="0" indent="0">
              <a:lnSpc>
                <a:spcPct val="150000"/>
              </a:lnSpc>
              <a:buNone/>
              <a:defRPr sz="1800">
                <a:solidFill>
                  <a:schemeClr val="bg1"/>
                </a:solidFill>
                <a:latin typeface="+mn-lt"/>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7" y="6356352"/>
            <a:ext cx="1604683"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431808765"/>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1"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5" y="1059400"/>
            <a:ext cx="6245912" cy="2387600"/>
          </a:xfrm>
        </p:spPr>
        <p:txBody>
          <a:bodyPr anchor="b">
            <a:noAutofit/>
          </a:bodyPr>
          <a:lstStyle>
            <a:lvl1pPr algn="l">
              <a:defRPr sz="4500" b="1">
                <a:solidFill>
                  <a:schemeClr val="bg1"/>
                </a:solidFill>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5" y="3539077"/>
            <a:ext cx="6245912" cy="1406101"/>
          </a:xfrm>
        </p:spPr>
        <p:txBody>
          <a:bodyPr>
            <a:noAutofit/>
          </a:bodyPr>
          <a:lstStyle>
            <a:lvl1pPr marL="0" indent="0" algn="l">
              <a:buNone/>
              <a:defRPr sz="2400">
                <a:solidFill>
                  <a:schemeClr val="bg1"/>
                </a:solidFill>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30" y="2207195"/>
            <a:ext cx="3032351" cy="2443611"/>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13099237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97A603-9F58-4668-BE71-248724430663}"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1884220448"/>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12679574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 preserve="1">
  <p:cSld name="Chart 2">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3"/>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5"/>
            <a:ext cx="9779183" cy="3366813"/>
          </a:xfrm>
        </p:spPr>
        <p:txBody>
          <a:bodyPr>
            <a:noAutofit/>
          </a:bodyPr>
          <a:lstStyle>
            <a:lvl1pPr marL="0" indent="0">
              <a:buNone/>
              <a:defRPr>
                <a:latin typeface="+mn-lt"/>
              </a:defRPr>
            </a:lvl1pPr>
            <a:lvl2pPr marL="342900" indent="0">
              <a:buNone/>
              <a:defRPr>
                <a:latin typeface="+mn-lt"/>
              </a:defRPr>
            </a:lvl2pPr>
            <a:lvl3pPr marL="685800" indent="0">
              <a:buNone/>
              <a:defRPr>
                <a:latin typeface="+mn-lt"/>
              </a:defRPr>
            </a:lvl3pPr>
            <a:lvl4pPr marL="1028700" indent="0">
              <a:buNone/>
              <a:defRPr>
                <a:latin typeface="+mn-lt"/>
              </a:defRPr>
            </a:lvl4pPr>
            <a:lvl5pPr marL="13716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649374358"/>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2" y="1684338"/>
            <a:ext cx="8594559" cy="2810460"/>
          </a:xfrm>
        </p:spPr>
        <p:txBody>
          <a:bodyPr>
            <a:noAutofit/>
          </a:bodyPr>
          <a:lstStyle>
            <a:lvl1pPr algn="ctr">
              <a:lnSpc>
                <a:spcPct val="100000"/>
              </a:lnSpc>
              <a:defRPr sz="3450">
                <a:solidFill>
                  <a:schemeClr val="bg1"/>
                </a:solidFill>
                <a:latin typeface="+mj-lt"/>
              </a:defRPr>
            </a:lvl1pPr>
          </a:lstStyle>
          <a:p>
            <a:r>
              <a:rPr lang="en-US"/>
              <a:t>Click to edit Master title style</a:t>
            </a:r>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1" y="519407"/>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4" y="4494213"/>
            <a:ext cx="3511551" cy="679450"/>
          </a:xfrm>
        </p:spPr>
        <p:txBody>
          <a:bodyPr>
            <a:noAutofit/>
          </a:bodyPr>
          <a:lstStyle>
            <a:lvl1pPr marL="0" indent="0" algn="r">
              <a:buNone/>
              <a:defRPr sz="1500">
                <a:solidFill>
                  <a:schemeClr val="bg1"/>
                </a:solidFill>
                <a:latin typeface="+mn-lt"/>
              </a:defRPr>
            </a:lvl1pPr>
            <a:lvl2pPr marL="342900" indent="0" algn="r">
              <a:buNone/>
              <a:defRPr sz="1350">
                <a:solidFill>
                  <a:schemeClr val="bg1"/>
                </a:solidFill>
                <a:latin typeface="Tenorite" pitchFamily="2" charset="0"/>
              </a:defRPr>
            </a:lvl2pPr>
            <a:lvl3pPr marL="685800" indent="0" algn="r">
              <a:buNone/>
              <a:defRPr sz="1200">
                <a:solidFill>
                  <a:schemeClr val="bg1"/>
                </a:solidFill>
                <a:latin typeface="Tenorite" pitchFamily="2" charset="0"/>
              </a:defRPr>
            </a:lvl3pPr>
            <a:lvl4pPr marL="1028700" indent="0" algn="r">
              <a:buNone/>
              <a:defRPr sz="1050">
                <a:solidFill>
                  <a:schemeClr val="bg1"/>
                </a:solidFill>
                <a:latin typeface="Tenorite" pitchFamily="2" charset="0"/>
              </a:defRPr>
            </a:lvl4pPr>
            <a:lvl5pPr marL="1371600" indent="0" algn="r">
              <a:buNone/>
              <a:defRPr sz="105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5" y="3399694"/>
            <a:ext cx="1364297" cy="1094521"/>
          </a:xfrm>
        </p:spPr>
        <p:txBody>
          <a:bodyPr>
            <a:noAutofit/>
          </a:bodyPr>
          <a:lstStyle>
            <a:lvl1pPr marL="0" indent="0" algn="ctr">
              <a:buNone/>
              <a:defRPr sz="17925" b="1">
                <a:solidFill>
                  <a:schemeClr val="accent1">
                    <a:lumMod val="75000"/>
                  </a:schemeClr>
                </a:solidFill>
                <a:latin typeface="Tenorite" pitchFamily="2" charset="0"/>
              </a:defRPr>
            </a:lvl1pPr>
            <a:lvl2pPr marL="342900" indent="0">
              <a:buNone/>
              <a:defRPr b="1">
                <a:solidFill>
                  <a:schemeClr val="bg1"/>
                </a:solidFill>
                <a:latin typeface="Tenorite" pitchFamily="2" charset="0"/>
              </a:defRPr>
            </a:lvl2pPr>
            <a:lvl3pPr marL="685800" indent="0">
              <a:buNone/>
              <a:defRPr b="1">
                <a:solidFill>
                  <a:schemeClr val="bg1"/>
                </a:solidFill>
                <a:latin typeface="Tenorite" pitchFamily="2" charset="0"/>
              </a:defRPr>
            </a:lvl3pPr>
            <a:lvl4pPr marL="1028700" indent="0">
              <a:buNone/>
              <a:defRPr b="1">
                <a:solidFill>
                  <a:schemeClr val="bg1"/>
                </a:solidFill>
                <a:latin typeface="Tenorite" pitchFamily="2" charset="0"/>
              </a:defRPr>
            </a:lvl4pPr>
            <a:lvl5pPr marL="1371600" indent="0">
              <a:buNone/>
              <a:defRPr b="1">
                <a:solidFill>
                  <a:schemeClr val="bg1"/>
                </a:solidFill>
                <a:latin typeface="Tenorite" pitchFamily="2" charset="0"/>
              </a:defRPr>
            </a:lvl5pPr>
          </a:lstStyle>
          <a:p>
            <a:pPr lvl="0"/>
            <a:r>
              <a:rPr lang="en-US"/>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806992369"/>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1"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29" y="381000"/>
            <a:ext cx="8401624"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30"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2" y="2426400"/>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1" y="2811646"/>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4" y="2227758"/>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8" y="242256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30"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2"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1"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4" y="4254273"/>
            <a:ext cx="1200375" cy="1201242"/>
          </a:xfrm>
        </p:spPr>
        <p:txBody>
          <a:bodyPr>
            <a:noAutofit/>
          </a:bodyPr>
          <a:lstStyle>
            <a:lvl1pPr marL="0" indent="0">
              <a:buNone/>
              <a:defRPr sz="1050">
                <a:solidFill>
                  <a:schemeClr val="tx1"/>
                </a:solidFill>
                <a:latin typeface="+mn-lt"/>
              </a:defRPr>
            </a:lvl1pPr>
          </a:lstStyle>
          <a:p>
            <a:r>
              <a:rPr lang="en-US"/>
              <a:t>Click icon to add picture</a:t>
            </a:r>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8" y="4498793"/>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5" y="6356352"/>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1"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7" y="1879979"/>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1"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sz="135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3"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3" y="365150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4" y="4976361"/>
            <a:ext cx="1167495"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77192477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Whole team">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3" cy="1325563"/>
          </a:xfrm>
        </p:spPr>
        <p:txBody>
          <a:bodyPr lIns="0" anchor="b">
            <a:noAutofit/>
          </a:bodyPr>
          <a:lstStyle>
            <a:lvl1pPr>
              <a:defRPr sz="3600" b="1">
                <a:latin typeface="+mj-lt"/>
              </a:defRPr>
            </a:lvl1pPr>
          </a:lstStyle>
          <a:p>
            <a:r>
              <a:rPr lang="en-US"/>
              <a:t>Click to edit Master title style</a:t>
            </a:r>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1"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30"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9"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8"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8"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6" y="2068736"/>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6" y="3379791"/>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1"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30"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9"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8"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8"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6" y="4118553"/>
            <a:ext cx="904987" cy="905641"/>
          </a:xfrm>
        </p:spPr>
        <p:txBody>
          <a:bodyPr>
            <a:noAutofit/>
          </a:bodyPr>
          <a:lstStyle>
            <a:lvl1pPr marL="0" indent="0">
              <a:buNone/>
              <a:defRPr sz="1050">
                <a:solidFill>
                  <a:schemeClr val="tx1"/>
                </a:solidFill>
              </a:defRPr>
            </a:lvl1pPr>
          </a:lstStyle>
          <a:p>
            <a:r>
              <a:rPr lang="en-US"/>
              <a:t>Click icon to add picture</a:t>
            </a:r>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350" b="1" spc="15" baseline="0">
                <a:solidFill>
                  <a:schemeClr val="tx1"/>
                </a:solidFill>
                <a:latin typeface="+mn-lt"/>
              </a:defRPr>
            </a:lvl1pPr>
          </a:lstStyle>
          <a:p>
            <a:pPr lvl="0"/>
            <a:r>
              <a:rPr lang="en-US"/>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6" y="5429608"/>
            <a:ext cx="2281237" cy="347662"/>
          </a:xfrm>
        </p:spPr>
        <p:txBody>
          <a:bodyPr lIns="0" tIns="0" rIns="0" bIns="0">
            <a:noAutofit/>
          </a:bodyPr>
          <a:lstStyle>
            <a:lvl1pPr marL="0" indent="0" algn="l">
              <a:lnSpc>
                <a:spcPct val="100000"/>
              </a:lnSpc>
              <a:spcBef>
                <a:spcPts val="0"/>
              </a:spcBef>
              <a:buNone/>
              <a:defRPr sz="1050" b="0" spc="15" baseline="0">
                <a:solidFill>
                  <a:schemeClr val="tx1"/>
                </a:solidFill>
                <a:latin typeface="+mn-lt"/>
              </a:defRPr>
            </a:lvl1pPr>
          </a:lstStyle>
          <a:p>
            <a:pPr lvl="0"/>
            <a:r>
              <a:rPr lang="en-US"/>
              <a:t>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3104787520"/>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meline">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solidFill>
                  <a:schemeClr val="bg1"/>
                </a:solidFill>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4" y="2087563"/>
            <a:ext cx="9779183" cy="3366815"/>
          </a:xfrm>
        </p:spPr>
        <p:txBody>
          <a:bodyPr>
            <a:noAutofit/>
          </a:bodyPr>
          <a:lstStyle>
            <a:lvl1pPr marL="0" indent="0">
              <a:buNone/>
              <a:defRPr>
                <a:solidFill>
                  <a:schemeClr val="bg1"/>
                </a:solidFill>
                <a:latin typeface="+mn-lt"/>
              </a:defRPr>
            </a:lvl1pPr>
            <a:lvl2pPr marL="342900" indent="0">
              <a:buNone/>
              <a:defRPr>
                <a:solidFill>
                  <a:schemeClr val="bg1"/>
                </a:solidFill>
                <a:latin typeface="+mn-lt"/>
              </a:defRPr>
            </a:lvl2pPr>
            <a:lvl3pPr marL="685800" indent="0">
              <a:buNone/>
              <a:defRPr>
                <a:solidFill>
                  <a:schemeClr val="bg1"/>
                </a:solidFill>
                <a:latin typeface="+mn-lt"/>
              </a:defRPr>
            </a:lvl3pPr>
            <a:lvl4pPr marL="1028700" indent="0">
              <a:buNone/>
              <a:defRPr>
                <a:solidFill>
                  <a:schemeClr val="bg1"/>
                </a:solidFill>
                <a:latin typeface="+mn-lt"/>
              </a:defRPr>
            </a:lvl4pPr>
            <a:lvl5pPr marL="13716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74850742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3"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5"/>
            <a:ext cx="4663440"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8805608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4" y="381000"/>
            <a:ext cx="9779183" cy="1325563"/>
          </a:xfrm>
        </p:spPr>
        <p:txBody>
          <a:bodyPr anchor="b">
            <a:noAutofit/>
          </a:bodyPr>
          <a:lstStyle>
            <a:lvl1pPr>
              <a:defRPr sz="3600" b="1">
                <a:latin typeface="+mj-lt"/>
              </a:defRPr>
            </a:lvl1pPr>
          </a:lstStyle>
          <a:p>
            <a:r>
              <a:rPr lang="en-US"/>
              <a:t>Click to edit Master title style</a:t>
            </a:r>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8" y="5590905"/>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latin typeface="+mn-lt"/>
              </a:endParaRPr>
            </a:p>
          </p:txBody>
        </p:sp>
      </p:gr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9"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4"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9"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3" y="2526318"/>
            <a:ext cx="3173279" cy="2828613"/>
          </a:xfrm>
        </p:spPr>
        <p:txBody>
          <a:bodyPr>
            <a:noAutofit/>
          </a:bodyPr>
          <a:lstStyle>
            <a:lvl1pPr marL="0" indent="0">
              <a:buNone/>
              <a:defRPr sz="1500">
                <a:latin typeface="+mn-lt"/>
              </a:defRPr>
            </a:lvl1pPr>
            <a:lvl2pPr marL="342900" indent="0">
              <a:buNone/>
              <a:defRPr sz="1350">
                <a:latin typeface="+mn-lt"/>
              </a:defRPr>
            </a:lvl2pPr>
            <a:lvl3pPr marL="685800" indent="0">
              <a:buNone/>
              <a:defRPr sz="1200">
                <a:latin typeface="+mn-lt"/>
              </a:defRPr>
            </a:lvl3pPr>
            <a:lvl4pPr marL="1028700" indent="0">
              <a:buNone/>
              <a:defRPr sz="1050">
                <a:latin typeface="+mn-lt"/>
              </a:defRPr>
            </a:lvl4pPr>
            <a:lvl5pPr marL="1371600" indent="0">
              <a:buNone/>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9" cy="522514"/>
          </a:xfrm>
        </p:spPr>
        <p:txBody>
          <a:bodyPr>
            <a:noAutofit/>
          </a:bodyPr>
          <a:lstStyle>
            <a:lvl1pPr marL="0" indent="0">
              <a:buNone/>
              <a:defRPr sz="1800" b="1">
                <a:latin typeface="+mj-lt"/>
              </a:defRPr>
            </a:lvl1pPr>
            <a:lvl2pPr marL="342900" indent="0">
              <a:buNone/>
              <a:defRPr sz="1500" b="1">
                <a:latin typeface="+mj-lt"/>
              </a:defRPr>
            </a:lvl2pPr>
            <a:lvl3pPr marL="685800" indent="0">
              <a:buNone/>
              <a:defRPr sz="1350" b="1">
                <a:latin typeface="+mj-lt"/>
              </a:defRPr>
            </a:lvl3pPr>
            <a:lvl4pPr marL="1028700" indent="0">
              <a:buNone/>
              <a:defRPr sz="1200" b="1">
                <a:latin typeface="+mj-lt"/>
              </a:defRPr>
            </a:lvl4pPr>
            <a:lvl5pPr marL="1371600" indent="0">
              <a:buNone/>
              <a:defRPr sz="12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7" y="6356352"/>
            <a:ext cx="1657723" cy="365125"/>
          </a:xfrm>
          <a:prstGeom prst="rect">
            <a:avLst/>
          </a:prstGeom>
        </p:spPr>
        <p:txBody>
          <a:bodyPr vert="horz" lIns="91440" tIns="45720" rIns="91440" bIns="45720" rtlCol="0" anchor="ctr">
            <a:noAutofit/>
          </a:bodyPr>
          <a:lstStyle>
            <a:lvl1pPr algn="r">
              <a:defRPr sz="900">
                <a:solidFill>
                  <a:schemeClr val="accent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12532054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9" cy="2387600"/>
          </a:xfrm>
        </p:spPr>
        <p:txBody>
          <a:bodyPr anchor="b">
            <a:noAutofit/>
          </a:bodyPr>
          <a:lstStyle>
            <a:lvl1pPr algn="l">
              <a:defRPr sz="4500" b="1">
                <a:latin typeface="+mj-lt"/>
              </a:defRPr>
            </a:lvl1pPr>
          </a:lstStyle>
          <a:p>
            <a:r>
              <a:rPr lang="en-US"/>
              <a:t>Click to edit Master title style</a:t>
            </a:r>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602040"/>
            <a:ext cx="6220277" cy="2247219"/>
          </a:xfrm>
        </p:spPr>
        <p:txBody>
          <a:bodyPr>
            <a:noAutofit/>
          </a:bodyPr>
          <a:lstStyle>
            <a:lvl1pPr marL="0" indent="0" algn="l">
              <a:buNone/>
              <a:defRPr sz="2100">
                <a:latin typeface="+mn-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8"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5"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350"/>
          </a:p>
        </p:txBody>
      </p:sp>
    </p:spTree>
    <p:extLst>
      <p:ext uri="{BB962C8B-B14F-4D97-AF65-F5344CB8AC3E}">
        <p14:creationId xmlns:p14="http://schemas.microsoft.com/office/powerpoint/2010/main" val="4270985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3725F51-049C-4F09-985E-88373BC58708}"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9252393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4E462E8-5B08-4F90-A429-1AF4E7113FA1}" type="datetime1">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7378925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19EFB51-FD0A-4911-843D-29D3378DC883}" type="datetime1">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625338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B8342D-9088-4396-8C29-95D34B3E713D}"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637742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4B6013E-4F04-4D1B-A048-D9B2B59CFC28}"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35605160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589E54D-4525-4B19-92AB-1F1CDA793166}"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015038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F0C9F20-B75A-49AB-8B88-1D5EA6DABFF5}"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5311935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FB4907C-8252-455A-BC65-F61580EA8D73}"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21752237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30726DA-A5B5-49D7-9B12-735498950DA3}"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EC10A0C-BB77-FD4A-8FA4-D4334D01E3A4}" type="slidenum">
              <a:rPr lang="en-US" smtClean="0"/>
              <a:t>‹#›</a:t>
            </a:fld>
            <a:endParaRPr lang="en-US"/>
          </a:p>
        </p:txBody>
      </p:sp>
    </p:spTree>
    <p:extLst>
      <p:ext uri="{BB962C8B-B14F-4D97-AF65-F5344CB8AC3E}">
        <p14:creationId xmlns:p14="http://schemas.microsoft.com/office/powerpoint/2010/main" val="87828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2BE29BA-F8F0-4508-A4BE-7F72180E3ABB}"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14114532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7F865CF-A9DB-43E3-ADF8-28E5B1685A28}"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821112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FE91807-D38D-4528-8CF2-63D388DD1A23}"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285881518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946390AC-3BCF-4C22-A2DB-7990E5A54FFD}"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42159917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8259FE0-F886-4177-8680-0087672F0DBD}" type="datetime1">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34879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68C4881A-3753-44FC-9558-4D53EA0B3115}" type="datetime1">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469479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7F6DDC96-0A56-4EC2-A351-5C197C9B424C}"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00132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AF637B1-5A12-4E31-807A-45ED99814C6F}"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6296573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FE122329-9D6C-4DB8-AB35-E1ADA78AF0CC}"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3853465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44F7ADF-1314-41CB-AC5F-F8E1A67EBEF8}"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67461793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27ED441-B249-441C-A420-69A916E4CC25}"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19673232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2E0800E-34A0-4176-B5D0-FB4E9EA59786}" type="datetime1">
              <a:rPr lang="en-US" smtClean="0"/>
              <a:t>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t>‹#›</a:t>
            </a:fld>
            <a:endParaRPr lang="en-US"/>
          </a:p>
        </p:txBody>
      </p:sp>
    </p:spTree>
    <p:extLst>
      <p:ext uri="{BB962C8B-B14F-4D97-AF65-F5344CB8AC3E}">
        <p14:creationId xmlns:p14="http://schemas.microsoft.com/office/powerpoint/2010/main" val="5646868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54121760-A27C-4DBB-AB7C-A323C9DF147C}"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875260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0CEC284-E82C-4EB1-809B-E5E849B6D56D}"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26534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C43ED1A-5296-484D-A834-AA97962CCE19}"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6884557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C1C47BC4-0B73-4253-A4D6-DC9E2833E7C7}"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5716881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CF0D6C6-7B23-40CA-8C37-357F0B28F17F}"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824270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EE312639-AC78-455B-B901-74D8D19387DC}"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61495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4E86F04-3EBE-40B7-8C0D-DE4CA9498539}"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7627725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04ADB85-7F9B-44BF-BB0E-F147399C7D42}"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2362863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756FDB1-E957-4F26-8C5A-1C001FA301F0}"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2322293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51D37E9-2468-4ABE-AB05-DD18207AE817}"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8046324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CE94586-3ABD-4339-9426-2C512D9BFF87}"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8461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CB1B063-4B04-465A-84B9-A1A68F3F6BB8}"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BBF5E7ED-A812-8C43-A596-A43FDF3257C5}"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604112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9849B-CD2E-4E9A-9587-F3F251325C02}"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1209177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888FFE9E-47B5-4A17-A7F9-AF64B538EA52}"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463248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E3EED7F-1822-414D-AE25-767B43A35B84}"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977516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12D7628-275D-482F-ABB5-41123B29C2F4}"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824976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D445A7E-C664-4423-A8D8-F765FD3071AC}"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0505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8C9C85D9-6FB7-40EF-965F-A1046ADCDD99}" type="datetime1">
              <a:rPr lang="en-US" smtClean="0"/>
              <a:t>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285624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9D7168DB-C706-4D24-9A6B-123E9909724B}"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17218234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EA59D34F-2793-4406-82CF-547094FF3F4D}"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93925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358F5B-D33E-4151-8A46-504F0DB90E30}"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4017037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AFBC2A3-340E-45FA-9D33-A59BE5081A73}"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504247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44F5625-F982-431E-A022-A96D7C87C6D3}"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160670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7A7A11B-55A9-45EA-90B0-A48BEC44034E}"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8685350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46492661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8A169FF-9855-4085-96FF-D8006A565684}"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5663142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73A57310-EF70-44D4-8755-F5A9BF3F5FB7}"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204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30D2178-DE1E-4031-94CD-7C7C8C61643A}"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945598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63ACDC9-FBCE-4943-A3AE-873EA06A62B4}" type="datetime1">
              <a:rPr lang="en-US" smtClean="0"/>
              <a:t>2/14/2024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9387485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B8DE7A6D-AB74-49C2-82DA-B4AC59E23162}"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1094242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736B372D-AC5E-4D5B-B3F2-A70A0CAA81F2}"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2342340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FDB02DD4-E8CC-4D08-B942-242171DDD275}"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17294571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AE2615F5-B4C4-48EB-B9DA-7522D3DBDE3E}"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13791338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DC2EFCE1-E2AF-483A-A70C-E1A97266A18B}"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94217511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ADCD0D3E-316B-4065-9453-5D37D5564A50}"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590935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C0AF82F7-5E20-4C6A-BE77-BD17BA6AC5B3}"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39095432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7A78B7D-F33D-4B0C-AAB5-A99EF4B061F3}"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8400771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118940703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1014F03-35A4-40AF-A349-9B8AF4F0DD07}"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256173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8CE6E390-EA1F-4B3E-A94B-FC0331EB7320}" type="datetime1">
              <a:rPr lang="en-US" smtClean="0"/>
              <a:t>2/14/2024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38478412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1FDB2166-B2EC-49A3-A264-B90D608ECC0E}"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0317379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AE68F33-01E8-4DD1-9A4E-D6564E76E6E8}"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55551802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232D34AD-3563-473D-A8A8-A376547390BB}"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69756855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60AC7994-9298-42FE-BB9D-BC4569096611}"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3609277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2852DB28-30B8-44E1-BD08-851F10F89E25}"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855074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CD818289-C2F5-45E3-B624-666C07A3F316}"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0293531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1DB3F4B-CC9E-4DFB-95DD-A50AB4DE1843}"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0308171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7546DEA0-F4F7-496F-ABC8-2328DC678B8C}"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2456226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E58E37FB-30A6-4BD8-A37A-0850494C84AF}"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9124990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25FB1C7F-EBD1-4FCD-A718-1422D33EB0F8}"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038040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5931ECF6-EA9B-4FA1-8F7A-1BED46621E92}"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231661201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3" name="Sous-titre 2"/>
          <p:cNvSpPr>
            <a:spLocks noGrp="1"/>
          </p:cNvSpPr>
          <p:nvPr>
            <p:ph type="subTitle" idx="1"/>
          </p:nvPr>
        </p:nvSpPr>
        <p:spPr>
          <a:xfrm>
            <a:off x="3887755" y="620688"/>
            <a:ext cx="7694645" cy="288032"/>
          </a:xfrm>
        </p:spPr>
        <p:txBody>
          <a:bodyPr anchor="ctr">
            <a:noAutofit/>
          </a:bodyPr>
          <a:lstStyle>
            <a:lvl1pPr marL="0" indent="0" algn="r">
              <a:buNone/>
              <a:defRPr sz="1600" cap="small" baseline="0">
                <a:solidFill>
                  <a:srgbClr val="1D263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a:p>
        </p:txBody>
      </p:sp>
      <p:sp>
        <p:nvSpPr>
          <p:cNvPr id="7" name="Espace réservé du titre 1"/>
          <p:cNvSpPr>
            <a:spLocks noGrp="1"/>
          </p:cNvSpPr>
          <p:nvPr>
            <p:ph type="title"/>
          </p:nvPr>
        </p:nvSpPr>
        <p:spPr>
          <a:xfrm>
            <a:off x="3887755" y="3076"/>
            <a:ext cx="7694645" cy="617612"/>
          </a:xfrm>
          <a:prstGeom prst="rect">
            <a:avLst/>
          </a:prstGeom>
        </p:spPr>
        <p:txBody>
          <a:bodyPr vert="horz" lIns="91440" tIns="45720" rIns="91440" bIns="45720" rtlCol="0" anchor="ctr">
            <a:normAutofit/>
          </a:bodyPr>
          <a:lstStyle/>
          <a:p>
            <a:r>
              <a:rPr lang="fr-FR"/>
              <a:t>Modifiez le style du titre</a:t>
            </a:r>
            <a:endParaRPr lang="en-US"/>
          </a:p>
        </p:txBody>
      </p:sp>
    </p:spTree>
    <p:extLst>
      <p:ext uri="{BB962C8B-B14F-4D97-AF65-F5344CB8AC3E}">
        <p14:creationId xmlns:p14="http://schemas.microsoft.com/office/powerpoint/2010/main" val="2952817921"/>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AA2D10BE-8B15-4DDB-A88F-E01F45911DF4}"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09632020"/>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946AE6E9-0A2D-4C01-9E2D-294BA86EFE68}"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88606148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422DB33F-94B9-4D41-91A6-6CD01CF2974E}"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00814516"/>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62B6BFD3-FA1A-43DB-A2AB-7D4E92E4AAAA}"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99043845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40EE1963-F67F-44A8-8DFB-D2F2E813FAF6}"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3316065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C42709D5-F6A5-47A5-B122-04652A66FBB3}"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4169194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64F49261-6E06-42D1-BD34-DC406886816D}"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71457368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90FB482-715F-4F9A-BEB9-FC06BAC4F62F}"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978522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BC93BD0-C219-413B-984E-FA5E995AD817}"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6239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49BACE6-EDD5-4577-AADD-9FFBFFCF7CC8}" type="datetime1">
              <a:rPr lang="en-US" smtClean="0"/>
              <a:t>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t>‹#›</a:t>
            </a:fld>
            <a:endParaRPr lang="en-US"/>
          </a:p>
        </p:txBody>
      </p:sp>
    </p:spTree>
    <p:extLst>
      <p:ext uri="{BB962C8B-B14F-4D97-AF65-F5344CB8AC3E}">
        <p14:creationId xmlns:p14="http://schemas.microsoft.com/office/powerpoint/2010/main" val="873718409"/>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36D67479-150C-4B20-B565-3574245E06AA}"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19891642"/>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B4DF73AA-B2E6-467D-8A76-5F68FDF66A4C}"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74030261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0FF30BE1-2EDF-43BD-A6A3-A40F949A07ED}"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44368222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60D99C69-EF7D-4CEB-9F3B-E683F47AB1ED}"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7945939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p>
            <a:fld id="{F8EF5F27-A703-4D3F-8A13-24C42EF01E91}" type="datetime1">
              <a:rPr lang="en-US" smtClean="0">
                <a:solidFill>
                  <a:prstClr val="black">
                    <a:tint val="75000"/>
                  </a:prstClr>
                </a:solidFill>
              </a:rPr>
              <a:t>2/14/2024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03142157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0123FF70-DD77-49B9-9D8E-125598055643}"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09174495"/>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609600" y="6356351"/>
            <a:ext cx="2844800" cy="365125"/>
          </a:xfrm>
          <a:prstGeom prst="rect">
            <a:avLst/>
          </a:prstGeom>
        </p:spPr>
        <p:txBody>
          <a:bodyPr/>
          <a:lstStyle/>
          <a:p>
            <a:fld id="{00022304-F89C-4019-B912-3E1630DA1CC9}" type="datetime1">
              <a:rPr lang="en-US" smtClean="0">
                <a:solidFill>
                  <a:prstClr val="black">
                    <a:tint val="75000"/>
                  </a:prstClr>
                </a:solidFill>
              </a:rPr>
              <a:t>2/14/2024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6283382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609600" y="6356351"/>
            <a:ext cx="2844800" cy="365125"/>
          </a:xfrm>
          <a:prstGeom prst="rect">
            <a:avLst/>
          </a:prstGeom>
        </p:spPr>
        <p:txBody>
          <a:bodyPr/>
          <a:lstStyle/>
          <a:p>
            <a:fld id="{50044CD9-CB65-4EFD-90E1-B0CFBAE25B91}" type="datetime1">
              <a:rPr lang="en-US" smtClean="0">
                <a:solidFill>
                  <a:prstClr val="black">
                    <a:tint val="75000"/>
                  </a:prstClr>
                </a:solidFill>
              </a:rPr>
              <a:t>2/14/2024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9484542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p>
            <a:fld id="{1132609F-C4D7-44CE-92BF-2B9B3B9179F8}" type="datetime1">
              <a:rPr lang="en-US" smtClean="0">
                <a:solidFill>
                  <a:prstClr val="black">
                    <a:tint val="75000"/>
                  </a:prstClr>
                </a:solidFill>
              </a:rPr>
              <a:t>2/14/2024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56267231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E030827F-AF46-4EA3-8108-9AAE9EB97DB5}" type="datetime1">
              <a:rPr lang="en-US" smtClean="0">
                <a:solidFill>
                  <a:prstClr val="black">
                    <a:tint val="75000"/>
                  </a:prstClr>
                </a:solidFill>
              </a:rPr>
              <a:t>2/14/2024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3D6C3DC6-EF6E-8948-BFE6-808D46D584D8}"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59166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1.xml"/><Relationship Id="rId13" Type="http://schemas.openxmlformats.org/officeDocument/2006/relationships/image" Target="../media/image5.png"/><Relationship Id="rId3" Type="http://schemas.openxmlformats.org/officeDocument/2006/relationships/slideLayout" Target="../slideLayouts/slideLayout106.xml"/><Relationship Id="rId7" Type="http://schemas.openxmlformats.org/officeDocument/2006/relationships/slideLayout" Target="../slideLayouts/slideLayout110.xml"/><Relationship Id="rId12" Type="http://schemas.openxmlformats.org/officeDocument/2006/relationships/theme" Target="../theme/theme10.xml"/><Relationship Id="rId2" Type="http://schemas.openxmlformats.org/officeDocument/2006/relationships/slideLayout" Target="../slideLayouts/slideLayout105.xml"/><Relationship Id="rId1" Type="http://schemas.openxmlformats.org/officeDocument/2006/relationships/slideLayout" Target="../slideLayouts/slideLayout104.xml"/><Relationship Id="rId6" Type="http://schemas.openxmlformats.org/officeDocument/2006/relationships/slideLayout" Target="../slideLayouts/slideLayout109.xml"/><Relationship Id="rId11" Type="http://schemas.openxmlformats.org/officeDocument/2006/relationships/slideLayout" Target="../slideLayouts/slideLayout114.xml"/><Relationship Id="rId5" Type="http://schemas.openxmlformats.org/officeDocument/2006/relationships/slideLayout" Target="../slideLayouts/slideLayout108.xml"/><Relationship Id="rId10" Type="http://schemas.openxmlformats.org/officeDocument/2006/relationships/slideLayout" Target="../slideLayouts/slideLayout113.xml"/><Relationship Id="rId4" Type="http://schemas.openxmlformats.org/officeDocument/2006/relationships/slideLayout" Target="../slideLayouts/slideLayout107.xml"/><Relationship Id="rId9" Type="http://schemas.openxmlformats.org/officeDocument/2006/relationships/slideLayout" Target="../slideLayouts/slideLayout112.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22.xml"/><Relationship Id="rId13" Type="http://schemas.openxmlformats.org/officeDocument/2006/relationships/slideLayout" Target="../slideLayouts/slideLayout127.xml"/><Relationship Id="rId18" Type="http://schemas.openxmlformats.org/officeDocument/2006/relationships/slideLayout" Target="../slideLayouts/slideLayout132.xml"/><Relationship Id="rId3" Type="http://schemas.openxmlformats.org/officeDocument/2006/relationships/slideLayout" Target="../slideLayouts/slideLayout117.xml"/><Relationship Id="rId21" Type="http://schemas.openxmlformats.org/officeDocument/2006/relationships/slideLayout" Target="../slideLayouts/slideLayout135.xml"/><Relationship Id="rId7" Type="http://schemas.openxmlformats.org/officeDocument/2006/relationships/slideLayout" Target="../slideLayouts/slideLayout121.xml"/><Relationship Id="rId12" Type="http://schemas.openxmlformats.org/officeDocument/2006/relationships/slideLayout" Target="../slideLayouts/slideLayout126.xml"/><Relationship Id="rId17" Type="http://schemas.openxmlformats.org/officeDocument/2006/relationships/slideLayout" Target="../slideLayouts/slideLayout131.xml"/><Relationship Id="rId2" Type="http://schemas.openxmlformats.org/officeDocument/2006/relationships/slideLayout" Target="../slideLayouts/slideLayout116.xml"/><Relationship Id="rId16" Type="http://schemas.openxmlformats.org/officeDocument/2006/relationships/slideLayout" Target="../slideLayouts/slideLayout130.xml"/><Relationship Id="rId20" Type="http://schemas.openxmlformats.org/officeDocument/2006/relationships/slideLayout" Target="../slideLayouts/slideLayout134.xml"/><Relationship Id="rId1" Type="http://schemas.openxmlformats.org/officeDocument/2006/relationships/slideLayout" Target="../slideLayouts/slideLayout115.xml"/><Relationship Id="rId6" Type="http://schemas.openxmlformats.org/officeDocument/2006/relationships/slideLayout" Target="../slideLayouts/slideLayout120.xml"/><Relationship Id="rId11" Type="http://schemas.openxmlformats.org/officeDocument/2006/relationships/slideLayout" Target="../slideLayouts/slideLayout125.xml"/><Relationship Id="rId5" Type="http://schemas.openxmlformats.org/officeDocument/2006/relationships/slideLayout" Target="../slideLayouts/slideLayout119.xml"/><Relationship Id="rId15" Type="http://schemas.openxmlformats.org/officeDocument/2006/relationships/slideLayout" Target="../slideLayouts/slideLayout129.xml"/><Relationship Id="rId10" Type="http://schemas.openxmlformats.org/officeDocument/2006/relationships/slideLayout" Target="../slideLayouts/slideLayout124.xml"/><Relationship Id="rId19" Type="http://schemas.openxmlformats.org/officeDocument/2006/relationships/slideLayout" Target="../slideLayouts/slideLayout133.xml"/><Relationship Id="rId4" Type="http://schemas.openxmlformats.org/officeDocument/2006/relationships/slideLayout" Target="../slideLayouts/slideLayout118.xml"/><Relationship Id="rId9" Type="http://schemas.openxmlformats.org/officeDocument/2006/relationships/slideLayout" Target="../slideLayouts/slideLayout123.xml"/><Relationship Id="rId14" Type="http://schemas.openxmlformats.org/officeDocument/2006/relationships/slideLayout" Target="../slideLayouts/slideLayout128.xml"/><Relationship Id="rId22"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slideLayout" Target="../slideLayouts/slideLayout148.xml"/><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slideLayout" Target="../slideLayouts/slideLayout147.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 Id="rId14" Type="http://schemas.openxmlformats.org/officeDocument/2006/relationships/theme" Target="../theme/theme1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3.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theme" Target="../theme/theme6.xml"/><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slideLayout" Target="../slideLayouts/slideLayout68.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 Id="rId14" Type="http://schemas.openxmlformats.org/officeDocument/2006/relationships/image" Target="../media/image4.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6.xml"/><Relationship Id="rId13" Type="http://schemas.openxmlformats.org/officeDocument/2006/relationships/theme" Target="../theme/theme7.xml"/><Relationship Id="rId3" Type="http://schemas.openxmlformats.org/officeDocument/2006/relationships/slideLayout" Target="../slideLayouts/slideLayout71.xml"/><Relationship Id="rId7" Type="http://schemas.openxmlformats.org/officeDocument/2006/relationships/slideLayout" Target="../slideLayouts/slideLayout75.xml"/><Relationship Id="rId12" Type="http://schemas.openxmlformats.org/officeDocument/2006/relationships/slideLayout" Target="../slideLayouts/slideLayout80.xml"/><Relationship Id="rId2" Type="http://schemas.openxmlformats.org/officeDocument/2006/relationships/slideLayout" Target="../slideLayouts/slideLayout70.xml"/><Relationship Id="rId1" Type="http://schemas.openxmlformats.org/officeDocument/2006/relationships/slideLayout" Target="../slideLayouts/slideLayout69.xml"/><Relationship Id="rId6" Type="http://schemas.openxmlformats.org/officeDocument/2006/relationships/slideLayout" Target="../slideLayouts/slideLayout74.xml"/><Relationship Id="rId11" Type="http://schemas.openxmlformats.org/officeDocument/2006/relationships/slideLayout" Target="../slideLayouts/slideLayout79.xml"/><Relationship Id="rId5" Type="http://schemas.openxmlformats.org/officeDocument/2006/relationships/slideLayout" Target="../slideLayouts/slideLayout73.xml"/><Relationship Id="rId10" Type="http://schemas.openxmlformats.org/officeDocument/2006/relationships/slideLayout" Target="../slideLayouts/slideLayout78.xml"/><Relationship Id="rId4" Type="http://schemas.openxmlformats.org/officeDocument/2006/relationships/slideLayout" Target="../slideLayouts/slideLayout72.xml"/><Relationship Id="rId9" Type="http://schemas.openxmlformats.org/officeDocument/2006/relationships/slideLayout" Target="../slideLayouts/slideLayout77.xml"/><Relationship Id="rId1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pn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theme" Target="../theme/theme9.xml"/><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slideLayout" Target="../slideLayouts/slideLayout103.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 Id="rId14"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8F9FCD-03E4-44FC-B335-0EF1F4B129E5}" type="datetime1">
              <a:rPr lang="en-US" smtClean="0"/>
              <a:t>2/14/2024</a:t>
            </a:fld>
            <a:endParaRPr lang="en-US"/>
          </a:p>
        </p:txBody>
      </p:sp>
    </p:spTree>
    <p:extLst>
      <p:ext uri="{BB962C8B-B14F-4D97-AF65-F5344CB8AC3E}">
        <p14:creationId xmlns:p14="http://schemas.microsoft.com/office/powerpoint/2010/main" val="16582118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FBAA56-CFFF-4CF8-B0A0-A251967A96D7}"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1365785393"/>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58952" y="1216152"/>
            <a:ext cx="10671048" cy="768096"/>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758952" y="2103120"/>
            <a:ext cx="10671048"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621792" y="457200"/>
            <a:ext cx="3200400" cy="274320"/>
          </a:xfrm>
          <a:prstGeom prst="rect">
            <a:avLst/>
          </a:prstGeom>
        </p:spPr>
        <p:txBody>
          <a:bodyPr vert="horz" lIns="91440" tIns="45720" rIns="91440" bIns="45720" rtlCol="0" anchor="ctr"/>
          <a:lstStyle>
            <a:lvl1pPr algn="l">
              <a:defRPr sz="900">
                <a:solidFill>
                  <a:schemeClr val="accent6"/>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10945368" y="457200"/>
            <a:ext cx="987552" cy="274320"/>
          </a:xfrm>
          <a:prstGeom prst="rect">
            <a:avLst/>
          </a:prstGeom>
        </p:spPr>
        <p:txBody>
          <a:bodyPr vert="horz" lIns="91440" tIns="45720" rIns="91440" bIns="45720" rtlCol="0" anchor="ctr"/>
          <a:lstStyle>
            <a:lvl1pPr algn="ctr">
              <a:defRPr sz="900">
                <a:solidFill>
                  <a:schemeClr val="accent6"/>
                </a:solidFill>
                <a:latin typeface="Arial" panose="020B0604020202020204" pitchFamily="34" charset="0"/>
                <a:cs typeface="Arial" panose="020B0604020202020204" pitchFamily="34" charset="0"/>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716457209"/>
      </p:ext>
    </p:extLst>
  </p:cSld>
  <p:clrMap bg1="lt1" tx1="dk1" bg2="lt2" tx2="dk2" accent1="accent1" accent2="accent2" accent3="accent3" accent4="accent4" accent5="accent5" accent6="accent6" hlink="hlink" folHlink="folHlink"/>
  <p:sldLayoutIdLst>
    <p:sldLayoutId id="2147483978" r:id="rId1"/>
    <p:sldLayoutId id="2147483979" r:id="rId2"/>
    <p:sldLayoutId id="2147483980" r:id="rId3"/>
    <p:sldLayoutId id="2147483981" r:id="rId4"/>
    <p:sldLayoutId id="2147483982" r:id="rId5"/>
    <p:sldLayoutId id="2147483983" r:id="rId6"/>
    <p:sldLayoutId id="2147483984" r:id="rId7"/>
    <p:sldLayoutId id="2147483985" r:id="rId8"/>
    <p:sldLayoutId id="2147483986" r:id="rId9"/>
    <p:sldLayoutId id="2147483987" r:id="rId10"/>
    <p:sldLayoutId id="2147483988" r:id="rId11"/>
    <p:sldLayoutId id="2147483989" r:id="rId12"/>
    <p:sldLayoutId id="2147483990" r:id="rId13"/>
    <p:sldLayoutId id="2147483991" r:id="rId14"/>
    <p:sldLayoutId id="2147483992" r:id="rId15"/>
    <p:sldLayoutId id="2147483993" r:id="rId16"/>
    <p:sldLayoutId id="2147483994" r:id="rId17"/>
    <p:sldLayoutId id="2147483995" r:id="rId18"/>
    <p:sldLayoutId id="2147483996" r:id="rId19"/>
    <p:sldLayoutId id="2147483997" r:id="rId20"/>
    <p:sldLayoutId id="2147484012" r:id="rId21"/>
  </p:sldLayoutIdLst>
  <p:hf hdr="0" ftr="0" dt="0"/>
  <p:txStyles>
    <p:titleStyle>
      <a:lvl1pPr algn="ctr" defTabSz="685800" rtl="0" eaLnBrk="1" latinLnBrk="0" hangingPunct="1">
        <a:lnSpc>
          <a:spcPts val="3656"/>
        </a:lnSpc>
        <a:spcBef>
          <a:spcPct val="0"/>
        </a:spcBef>
        <a:buNone/>
        <a:defRPr sz="3300" b="1" kern="1200" cap="all" baseline="0">
          <a:solidFill>
            <a:schemeClr val="accent6"/>
          </a:solidFill>
          <a:latin typeface="+mj-lt"/>
          <a:ea typeface="+mj-ea"/>
          <a:cs typeface="+mj-cs"/>
        </a:defRPr>
      </a:lvl1pPr>
    </p:titleStyle>
    <p:bodyStyle>
      <a:lvl1pPr marL="260604" indent="-260604" algn="l" defTabSz="685800" rtl="0" eaLnBrk="1" latinLnBrk="0" hangingPunct="1">
        <a:lnSpc>
          <a:spcPct val="100000"/>
        </a:lnSpc>
        <a:spcBef>
          <a:spcPts val="270"/>
        </a:spcBef>
        <a:buFont typeface="Arial" panose="020B0604020202020204" pitchFamily="34" charset="0"/>
        <a:buChar char="•"/>
        <a:defRPr sz="2100" kern="1200">
          <a:solidFill>
            <a:schemeClr val="accent6"/>
          </a:solidFill>
          <a:latin typeface="+mn-lt"/>
          <a:ea typeface="+mn-ea"/>
          <a:cs typeface="+mn-cs"/>
        </a:defRPr>
      </a:lvl1pPr>
      <a:lvl2pPr marL="514350" indent="-260604" algn="l" defTabSz="685800" rtl="0" eaLnBrk="1" latinLnBrk="0" hangingPunct="1">
        <a:lnSpc>
          <a:spcPct val="100000"/>
        </a:lnSpc>
        <a:spcBef>
          <a:spcPts val="270"/>
        </a:spcBef>
        <a:buFont typeface="Arial" panose="020B0604020202020204" pitchFamily="34" charset="0"/>
        <a:buChar char="•"/>
        <a:defRPr sz="1800" kern="1200">
          <a:solidFill>
            <a:schemeClr val="accent6"/>
          </a:solidFill>
          <a:latin typeface="+mn-lt"/>
          <a:ea typeface="+mn-ea"/>
          <a:cs typeface="+mn-cs"/>
        </a:defRPr>
      </a:lvl2pPr>
      <a:lvl3pPr marL="857250" indent="-260604" algn="l" defTabSz="685800" rtl="0" eaLnBrk="1" latinLnBrk="0" hangingPunct="1">
        <a:lnSpc>
          <a:spcPct val="100000"/>
        </a:lnSpc>
        <a:spcBef>
          <a:spcPts val="270"/>
        </a:spcBef>
        <a:buFont typeface="Arial" panose="020B0604020202020204" pitchFamily="34" charset="0"/>
        <a:buChar char="•"/>
        <a:defRPr sz="1500" kern="1200">
          <a:solidFill>
            <a:schemeClr val="accent6"/>
          </a:solidFill>
          <a:latin typeface="+mn-lt"/>
          <a:ea typeface="+mn-ea"/>
          <a:cs typeface="+mn-cs"/>
        </a:defRPr>
      </a:lvl3pPr>
      <a:lvl4pPr marL="12001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4pPr>
      <a:lvl5pPr marL="1543050" indent="-260604" algn="l" defTabSz="685800" rtl="0" eaLnBrk="1" latinLnBrk="0" hangingPunct="1">
        <a:lnSpc>
          <a:spcPct val="100000"/>
        </a:lnSpc>
        <a:spcBef>
          <a:spcPts val="270"/>
        </a:spcBef>
        <a:buFont typeface="Arial" panose="020B0604020202020204" pitchFamily="34" charset="0"/>
        <a:buChar char="•"/>
        <a:defRPr sz="1350" kern="1200">
          <a:solidFill>
            <a:schemeClr val="accent6"/>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2"/>
            <a:ext cx="2743200" cy="365125"/>
          </a:xfrm>
          <a:prstGeom prst="rect">
            <a:avLst/>
          </a:prstGeom>
        </p:spPr>
        <p:txBody>
          <a:bodyPr vert="horz" lIns="91440" tIns="45720" rIns="91440" bIns="45720" rtlCol="0" anchor="ctr">
            <a:noAutofit/>
          </a:bodyPr>
          <a:lstStyle>
            <a:lvl1pPr algn="r">
              <a:defRPr sz="900">
                <a:solidFill>
                  <a:schemeClr val="tx2"/>
                </a:solidFill>
                <a:latin typeface="+mn-lt"/>
              </a:defRPr>
            </a:lvl1pPr>
          </a:lstStyle>
          <a:p>
            <a:fld id="{294A09A9-5501-47C1-A89A-A340965A2BE2}" type="slidenum">
              <a:rPr lang="en-US" smtClean="0"/>
              <a:pPr/>
              <a:t>‹#›</a:t>
            </a:fld>
            <a:endParaRPr lang="en-US"/>
          </a:p>
        </p:txBody>
      </p:sp>
    </p:spTree>
    <p:extLst>
      <p:ext uri="{BB962C8B-B14F-4D97-AF65-F5344CB8AC3E}">
        <p14:creationId xmlns:p14="http://schemas.microsoft.com/office/powerpoint/2010/main" val="256720838"/>
      </p:ext>
    </p:extLst>
  </p:cSld>
  <p:clrMap bg1="lt1" tx1="dk1" bg2="lt2" tx2="dk2" accent1="accent1" accent2="accent2" accent3="accent3" accent4="accent4" accent5="accent5" accent6="accent6" hlink="hlink" folHlink="folHlink"/>
  <p:sldLayoutIdLst>
    <p:sldLayoutId id="2147483999" r:id="rId1"/>
    <p:sldLayoutId id="2147484000" r:id="rId2"/>
    <p:sldLayoutId id="2147484001" r:id="rId3"/>
    <p:sldLayoutId id="2147484002" r:id="rId4"/>
    <p:sldLayoutId id="2147484003" r:id="rId5"/>
    <p:sldLayoutId id="2147484004" r:id="rId6"/>
    <p:sldLayoutId id="2147484005" r:id="rId7"/>
    <p:sldLayoutId id="2147484006" r:id="rId8"/>
    <p:sldLayoutId id="2147484007" r:id="rId9"/>
    <p:sldLayoutId id="2147484008" r:id="rId10"/>
    <p:sldLayoutId id="2147484009" r:id="rId11"/>
    <p:sldLayoutId id="2147484010" r:id="rId12"/>
    <p:sldLayoutId id="2147484011" r:id="rId13"/>
  </p:sldLayoutIdLst>
  <p:hf hd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5120" userDrawn="1">
          <p15:clr>
            <a:srgbClr val="A4A3A4"/>
          </p15:clr>
        </p15:guide>
        <p15:guide id="3" pos="320" userDrawn="1">
          <p15:clr>
            <a:srgbClr val="547EBF"/>
          </p15:clr>
        </p15:guide>
        <p15:guide id="4" orient="horz" pos="240" userDrawn="1">
          <p15:clr>
            <a:srgbClr val="547EBF"/>
          </p15:clr>
        </p15:guide>
        <p15:guide id="5" pos="9920" userDrawn="1">
          <p15:clr>
            <a:srgbClr val="547EBF"/>
          </p15:clr>
        </p15:guide>
        <p15:guide id="6" orient="horz" pos="4080" userDrawn="1">
          <p15:clr>
            <a:srgbClr val="547EBF"/>
          </p15:clr>
        </p15:guide>
        <p15:guide id="7" pos="5280" userDrawn="1">
          <p15:clr>
            <a:srgbClr val="547EBF"/>
          </p15:clr>
        </p15:guide>
        <p15:guide id="8" pos="4960" userDrawn="1">
          <p15:clr>
            <a:srgbClr val="547EBF"/>
          </p15:clr>
        </p15:guide>
        <p15:guide id="9" pos="2816" userDrawn="1">
          <p15:clr>
            <a:srgbClr val="547EBF"/>
          </p15:clr>
        </p15:guide>
        <p15:guide id="10" pos="2464" userDrawn="1">
          <p15:clr>
            <a:srgbClr val="547EBF"/>
          </p15:clr>
        </p15:guide>
        <p15:guide id="11" pos="7424" userDrawn="1">
          <p15:clr>
            <a:srgbClr val="547EBF"/>
          </p15:clr>
        </p15:guide>
        <p15:guide id="12" pos="7776" userDrawn="1">
          <p15:clr>
            <a:srgbClr val="547EBF"/>
          </p15:clr>
        </p15:guide>
        <p15:guide id="13" pos="6624" userDrawn="1">
          <p15:clr>
            <a:srgbClr val="9FCC3B"/>
          </p15:clr>
        </p15:guide>
        <p15:guide id="14" pos="6944" userDrawn="1">
          <p15:clr>
            <a:srgbClr val="9FCC3B"/>
          </p15:clr>
        </p15:guide>
        <p15:guide id="15" pos="3616" userDrawn="1">
          <p15:clr>
            <a:srgbClr val="9FCC3B"/>
          </p15:clr>
        </p15:guide>
        <p15:guide id="16" pos="3296" userDrawn="1">
          <p15:clr>
            <a:srgbClr val="9FCC3B"/>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4.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50BCB-F821-4E7B-8696-A73310E397FB}" type="datetime1">
              <a:rPr lang="en-US" smtClean="0"/>
              <a:t>2/14/2024</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Tree>
    <p:extLst>
      <p:ext uri="{BB962C8B-B14F-4D97-AF65-F5344CB8AC3E}">
        <p14:creationId xmlns:p14="http://schemas.microsoft.com/office/powerpoint/2010/main" val="44333806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pPr/>
              <a:t>‹#›</a:t>
            </a:fld>
            <a:endParaRPr lang="en-US"/>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8321A6-36D9-484D-884F-FF7F5782F158}" type="datetime1">
              <a:rPr lang="en-US" smtClean="0"/>
              <a:t>2/14/2024</a:t>
            </a:fld>
            <a:endParaRPr lang="en-US"/>
          </a:p>
        </p:txBody>
      </p:sp>
    </p:spTree>
    <p:extLst>
      <p:ext uri="{BB962C8B-B14F-4D97-AF65-F5344CB8AC3E}">
        <p14:creationId xmlns:p14="http://schemas.microsoft.com/office/powerpoint/2010/main" val="22567940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5.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C0A01F3-B8BD-49DA-975B-065DB016DB28}"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31155474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9F204A-F327-46CC-A2D8-3C1EA69B6ED1}"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324009130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 id="2147483721"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E5C65B-2726-4A6B-A8F8-2CB440C8886D}"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1415463700"/>
      </p:ext>
    </p:extLst>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 id="2147483732" r:id="rId10"/>
    <p:sldLayoutId id="2147483733" r:id="rId11"/>
    <p:sldLayoutId id="2147483734"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8E805E-DE9B-4A4C-9E48-73FD3721385F}"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3892109047"/>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3"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160B14-D087-400D-A007-4C2D5545EDC0}"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3184504786"/>
      </p:ext>
    </p:extLst>
  </p:cSld>
  <p:clrMap bg1="lt1" tx1="dk1" bg2="lt2" tx2="dk2" accent1="accent1" accent2="accent2" accent3="accent3" accent4="accent4" accent5="accent5" accent6="accent6" hlink="hlink" folHlink="folHlink"/>
  <p:sldLayoutIdLst>
    <p:sldLayoutId id="2147483761" r:id="rId1"/>
    <p:sldLayoutId id="2147483762" r:id="rId2"/>
    <p:sldLayoutId id="2147483763" r:id="rId3"/>
    <p:sldLayoutId id="2147483764" r:id="rId4"/>
    <p:sldLayoutId id="2147483765" r:id="rId5"/>
    <p:sldLayoutId id="2147483766" r:id="rId6"/>
    <p:sldLayoutId id="2147483767" r:id="rId7"/>
    <p:sldLayoutId id="2147483768" r:id="rId8"/>
    <p:sldLayoutId id="2147483769" r:id="rId9"/>
    <p:sldLayoutId id="2147483770" r:id="rId10"/>
    <p:sldLayoutId id="2147483771"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PowerPoint__strategic plan template-03.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8" name="Slide Number Placeholder 5"/>
          <p:cNvSpPr>
            <a:spLocks noGrp="1"/>
          </p:cNvSpPr>
          <p:nvPr>
            <p:ph type="sldNum" sz="quarter" idx="4"/>
          </p:nvPr>
        </p:nvSpPr>
        <p:spPr>
          <a:xfrm>
            <a:off x="21301" y="6356351"/>
            <a:ext cx="920443" cy="365125"/>
          </a:xfrm>
          <a:prstGeom prst="rect">
            <a:avLst/>
          </a:prstGeom>
        </p:spPr>
        <p:txBody>
          <a:bodyPr vert="horz" lIns="91440" tIns="45720" rIns="91440" bIns="45720" rtlCol="0" anchor="ctr"/>
          <a:lstStyle>
            <a:lvl1pPr algn="ctr">
              <a:defRPr sz="1050" b="1">
                <a:solidFill>
                  <a:schemeClr val="bg1"/>
                </a:solidFill>
              </a:defRPr>
            </a:lvl1pPr>
          </a:lstStyle>
          <a:p>
            <a:fld id="{AEC10A0C-BB77-FD4A-8FA4-D4334D01E3A4}" type="slidenum">
              <a:rPr lang="en-US" smtClean="0">
                <a:solidFill>
                  <a:prstClr val="white"/>
                </a:solidFill>
              </a:rPr>
              <a:pPr/>
              <a:t>‹#›</a:t>
            </a:fld>
            <a:endParaRPr lang="en-US">
              <a:solidFill>
                <a:prstClr val="white"/>
              </a:solidFill>
            </a:endParaRPr>
          </a:p>
        </p:txBody>
      </p:sp>
      <p:sp>
        <p:nvSpPr>
          <p:cNvPr id="9" name="Date Placeholder 3"/>
          <p:cNvSpPr>
            <a:spLocks noGrp="1"/>
          </p:cNvSpPr>
          <p:nvPr>
            <p:ph type="dt" sz="half" idx="2"/>
          </p:nvPr>
        </p:nvSpPr>
        <p:spPr>
          <a:xfrm>
            <a:off x="1163603"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1090F-0A29-47EE-9796-D93E951CE1B3}" type="datetime1">
              <a:rPr lang="en-US" smtClean="0">
                <a:solidFill>
                  <a:prstClr val="black">
                    <a:tint val="75000"/>
                  </a:prstClr>
                </a:solidFill>
              </a:rPr>
              <a:t>2/14/2024</a:t>
            </a:fld>
            <a:endParaRPr lang="en-US">
              <a:solidFill>
                <a:prstClr val="black">
                  <a:tint val="75000"/>
                </a:prstClr>
              </a:solidFill>
            </a:endParaRPr>
          </a:p>
        </p:txBody>
      </p:sp>
    </p:spTree>
    <p:extLst>
      <p:ext uri="{BB962C8B-B14F-4D97-AF65-F5344CB8AC3E}">
        <p14:creationId xmlns:p14="http://schemas.microsoft.com/office/powerpoint/2010/main" val="4067839791"/>
      </p:ext>
    </p:extLst>
  </p:cSld>
  <p:clrMap bg1="lt1" tx1="dk1" bg2="lt2" tx2="dk2" accent1="accent1" accent2="accent2" accent3="accent3" accent4="accent4" accent5="accent5" accent6="accent6" hlink="hlink" folHlink="folHlink"/>
  <p:sldLayoutIdLst>
    <p:sldLayoutId id="2147483785" r:id="rId1"/>
    <p:sldLayoutId id="2147483786" r:id="rId2"/>
    <p:sldLayoutId id="2147483787" r:id="rId3"/>
    <p:sldLayoutId id="2147483788" r:id="rId4"/>
    <p:sldLayoutId id="2147483789" r:id="rId5"/>
    <p:sldLayoutId id="2147483790" r:id="rId6"/>
    <p:sldLayoutId id="2147483791" r:id="rId7"/>
    <p:sldLayoutId id="2147483792" r:id="rId8"/>
    <p:sldLayoutId id="2147483793" r:id="rId9"/>
    <p:sldLayoutId id="2147483794" r:id="rId10"/>
    <p:sldLayoutId id="2147483795" r:id="rId11"/>
    <p:sldLayoutId id="2147483796" r:id="rId12"/>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16.xml"/></Relationships>
</file>

<file path=ppt/slides/_rels/slide1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140.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140.xml"/></Relationships>
</file>

<file path=ppt/slides/_rels/slide1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8.xml"/><Relationship Id="rId1" Type="http://schemas.openxmlformats.org/officeDocument/2006/relationships/slideLayout" Target="../slideLayouts/slideLayout117.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9.xml"/><Relationship Id="rId1" Type="http://schemas.openxmlformats.org/officeDocument/2006/relationships/slideLayout" Target="../slideLayouts/slideLayout119.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2.xml"/></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1.xml"/><Relationship Id="rId1" Type="http://schemas.openxmlformats.org/officeDocument/2006/relationships/slideLayout" Target="../slideLayouts/slideLayout13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8.xml"/></Relationships>
</file>

<file path=ppt/slides/_rels/slide1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3.xml"/><Relationship Id="rId1" Type="http://schemas.openxmlformats.org/officeDocument/2006/relationships/slideLayout" Target="../slideLayouts/slideLayout11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6.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19.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xml"/><Relationship Id="rId1" Type="http://schemas.openxmlformats.org/officeDocument/2006/relationships/slideLayout" Target="../slideLayouts/slideLayout11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6.png"/><Relationship Id="rId7" Type="http://schemas.openxmlformats.org/officeDocument/2006/relationships/diagramColors" Target="../diagrams/colors3.xml"/><Relationship Id="rId2" Type="http://schemas.openxmlformats.org/officeDocument/2006/relationships/notesSlide" Target="../notesSlides/notesSlide3.xml"/><Relationship Id="rId1" Type="http://schemas.openxmlformats.org/officeDocument/2006/relationships/slideLayout" Target="../slideLayouts/slideLayout14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 Id="rId9" Type="http://schemas.openxmlformats.org/officeDocument/2006/relationships/image" Target="../media/image2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9.xml"/></Relationships>
</file>

<file path=ppt/slides/_rels/slide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33.xml"/></Relationships>
</file>

<file path=ppt/slides/_rels/slide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xml"/><Relationship Id="rId1" Type="http://schemas.openxmlformats.org/officeDocument/2006/relationships/slideLayout" Target="../slideLayouts/slideLayout11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266700" y="515547"/>
            <a:ext cx="9003029" cy="768096"/>
          </a:xfrm>
          <a:prstGeom prst="rect">
            <a:avLst/>
          </a:prstGeom>
        </p:spPr>
        <p:txBody>
          <a:bodyPr vert="horz" lIns="91440" tIns="45720" rIns="91440" bIns="45720" rtlCol="0" anchor="t">
            <a:noAutofit/>
          </a:bodyPr>
          <a:lstStyle/>
          <a:p>
            <a:pPr defTabSz="685800">
              <a:lnSpc>
                <a:spcPct val="90000"/>
              </a:lnSpc>
              <a:spcBef>
                <a:spcPct val="0"/>
              </a:spcBef>
              <a:spcAft>
                <a:spcPts val="600"/>
              </a:spcAft>
            </a:pPr>
            <a:r>
              <a:rPr lang="en-US" sz="2400" b="1" cap="all">
                <a:solidFill>
                  <a:schemeClr val="tx2"/>
                </a:solidFill>
                <a:latin typeface="+mj-lt"/>
                <a:ea typeface="+mj-ea"/>
                <a:cs typeface="+mj-cs"/>
              </a:rPr>
              <a:t>Ralph J. Bunche Middle School</a:t>
            </a:r>
          </a:p>
        </p:txBody>
      </p:sp>
      <p:pic>
        <p:nvPicPr>
          <p:cNvPr id="5" name="Picture 4"/>
          <p:cNvPicPr>
            <a:picLocks noChangeAspect="1"/>
          </p:cNvPicPr>
          <p:nvPr/>
        </p:nvPicPr>
        <p:blipFill>
          <a:blip r:embed="rId3"/>
          <a:stretch>
            <a:fillRect/>
          </a:stretch>
        </p:blipFill>
        <p:spPr>
          <a:xfrm>
            <a:off x="571500" y="1614262"/>
            <a:ext cx="6534951" cy="4509116"/>
          </a:xfrm>
          <a:prstGeom prst="rect">
            <a:avLst/>
          </a:prstGeom>
          <a:noFill/>
        </p:spPr>
      </p:pic>
      <p:sp>
        <p:nvSpPr>
          <p:cNvPr id="2" name="Slide Number Placeholder 1" hidden="1"/>
          <p:cNvSpPr>
            <a:spLocks noGrp="1"/>
          </p:cNvSpPr>
          <p:nvPr>
            <p:ph type="sldNum" sz="quarter" idx="4294967295"/>
          </p:nvPr>
        </p:nvSpPr>
        <p:spPr>
          <a:xfrm>
            <a:off x="9733026" y="457200"/>
            <a:ext cx="740664" cy="274320"/>
          </a:xfrm>
        </p:spPr>
        <p:txBody>
          <a:bodyPr vert="horz" lIns="91440" tIns="45720" rIns="91440" bIns="45720" rtlCol="0" anchor="ctr">
            <a:normAutofit/>
          </a:bodyPr>
          <a:lstStyle/>
          <a:p>
            <a:pPr>
              <a:spcAft>
                <a:spcPts val="600"/>
              </a:spcAft>
            </a:pPr>
            <a:fld id="{3D6C3DC6-EF6E-8948-BFE6-808D46D584D8}" type="slidenum">
              <a:rPr lang="en-US" smtClean="0"/>
              <a:pPr>
                <a:spcAft>
                  <a:spcPts val="600"/>
                </a:spcAft>
              </a:pPr>
              <a:t>1</a:t>
            </a:fld>
            <a:endParaRPr lang="en-US"/>
          </a:p>
        </p:txBody>
      </p:sp>
    </p:spTree>
    <p:extLst>
      <p:ext uri="{BB962C8B-B14F-4D97-AF65-F5344CB8AC3E}">
        <p14:creationId xmlns:p14="http://schemas.microsoft.com/office/powerpoint/2010/main" val="23159680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r>
              <a:rPr lang="en-US" sz="4000" b="1" i="1">
                <a:latin typeface="+mj-lt"/>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535701383"/>
              </p:ext>
            </p:extLst>
          </p:nvPr>
        </p:nvGraphicFramePr>
        <p:xfrm>
          <a:off x="503433" y="788735"/>
          <a:ext cx="10613206" cy="5955857"/>
        </p:xfrm>
        <a:graphic>
          <a:graphicData uri="http://schemas.openxmlformats.org/drawingml/2006/table">
            <a:tbl>
              <a:tblPr firstRow="1" bandRow="1">
                <a:tableStyleId>{5C22544A-7EE6-4342-B048-85BDC9FD1C3A}</a:tableStyleId>
              </a:tblPr>
              <a:tblGrid>
                <a:gridCol w="5306603">
                  <a:extLst>
                    <a:ext uri="{9D8B030D-6E8A-4147-A177-3AD203B41FA5}">
                      <a16:colId xmlns:a16="http://schemas.microsoft.com/office/drawing/2014/main" val="20000"/>
                    </a:ext>
                  </a:extLst>
                </a:gridCol>
                <a:gridCol w="5306603">
                  <a:extLst>
                    <a:ext uri="{9D8B030D-6E8A-4147-A177-3AD203B41FA5}">
                      <a16:colId xmlns:a16="http://schemas.microsoft.com/office/drawing/2014/main" val="20001"/>
                    </a:ext>
                  </a:extLst>
                </a:gridCol>
              </a:tblGrid>
              <a:tr h="580792">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Rationale</a:t>
                      </a:r>
                    </a:p>
                  </a:txBody>
                  <a:tcPr/>
                </a:tc>
                <a:extLst>
                  <a:ext uri="{0D108BD9-81ED-4DB2-BD59-A6C34878D82A}">
                    <a16:rowId xmlns:a16="http://schemas.microsoft.com/office/drawing/2014/main" val="10000"/>
                  </a:ext>
                </a:extLst>
              </a:tr>
              <a:tr h="1079057">
                <a:tc>
                  <a:txBody>
                    <a:bodyPr/>
                    <a:lstStyle/>
                    <a:p>
                      <a:pPr lvl="0" algn="ctr">
                        <a:buNone/>
                      </a:pPr>
                      <a:r>
                        <a:rPr lang="en-US" sz="1750" dirty="0"/>
                        <a:t>Recruit, train and retain high quality faculty and staff</a:t>
                      </a:r>
                    </a:p>
                  </a:txBody>
                  <a:tcPr/>
                </a:tc>
                <a:tc>
                  <a:txBody>
                    <a:bodyPr/>
                    <a:lstStyle/>
                    <a:p>
                      <a:pPr lvl="0" algn="ctr">
                        <a:buNone/>
                      </a:pPr>
                      <a:r>
                        <a:rPr lang="en-US" sz="1750" b="0" i="0" u="none" strike="noStrike" noProof="0" dirty="0">
                          <a:latin typeface="Tenorite"/>
                        </a:rPr>
                        <a:t>Effective teachers help develop students' mastery of rigorous content, critical thinking, complex problem-solving, effective communication and collaboration. </a:t>
                      </a:r>
                    </a:p>
                  </a:txBody>
                  <a:tcPr/>
                </a:tc>
                <a:extLst>
                  <a:ext uri="{0D108BD9-81ED-4DB2-BD59-A6C34878D82A}">
                    <a16:rowId xmlns:a16="http://schemas.microsoft.com/office/drawing/2014/main" val="10001"/>
                  </a:ext>
                </a:extLst>
              </a:tr>
              <a:tr h="1324488">
                <a:tc>
                  <a:txBody>
                    <a:bodyPr/>
                    <a:lstStyle/>
                    <a:p>
                      <a:pPr lvl="0" algn="ctr">
                        <a:buNone/>
                      </a:pPr>
                      <a:r>
                        <a:rPr lang="en-US" sz="1750" dirty="0"/>
                        <a:t>Increase reading, writing and numeracy</a:t>
                      </a:r>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750" dirty="0"/>
                        <a:t>Data indicates that our students are showing growth in literacy and numeracy as evidenced by assessment data, but are not showing as much growth in writing as  evidenced by Write Score data</a:t>
                      </a:r>
                      <a:endParaRPr lang="en-US" sz="1750" baseline="0" dirty="0"/>
                    </a:p>
                    <a:p>
                      <a:pPr lvl="0" algn="ctr">
                        <a:buNone/>
                      </a:pPr>
                      <a:endParaRPr lang="en-US" sz="1750" b="0" i="0" u="none" strike="noStrike" noProof="0" dirty="0">
                        <a:latin typeface="Tenorite"/>
                      </a:endParaRPr>
                    </a:p>
                  </a:txBody>
                  <a:tcPr/>
                </a:tc>
                <a:extLst>
                  <a:ext uri="{0D108BD9-81ED-4DB2-BD59-A6C34878D82A}">
                    <a16:rowId xmlns:a16="http://schemas.microsoft.com/office/drawing/2014/main" val="10002"/>
                  </a:ext>
                </a:extLst>
              </a:tr>
              <a:tr h="2627728">
                <a:tc>
                  <a:txBody>
                    <a:bodyPr/>
                    <a:lstStyle/>
                    <a:p>
                      <a:pPr algn="ctr"/>
                      <a:r>
                        <a:rPr lang="en-US" sz="1750" dirty="0"/>
                        <a:t>Implement the IB curriculum</a:t>
                      </a:r>
                      <a:endParaRPr lang="en-US" sz="1750" baseline="0" dirty="0"/>
                    </a:p>
                  </a:txBody>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IB students develop strong academic, social and emotional characteristics.  IB encourages students to think critically and solve complex problems, drive their own learning, makes them more culturally aware through the development of a second language, helps them engage with people in an increasingly globalized, rapidly changing world and can lead them to some of the highest-ranking universities around the world</a:t>
                      </a:r>
                    </a:p>
                    <a:p>
                      <a:pPr algn="ctr"/>
                      <a:endParaRPr lang="en-US" sz="1750" baseline="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EC10A0C-BB77-FD4A-8FA4-D4334D01E3A4}" type="slidenum">
              <a:rPr lang="en-US" smtClean="0"/>
              <a:pPr/>
              <a:t>10</a:t>
            </a:fld>
            <a:endParaRPr lang="en-US"/>
          </a:p>
        </p:txBody>
      </p:sp>
    </p:spTree>
    <p:extLst>
      <p:ext uri="{BB962C8B-B14F-4D97-AF65-F5344CB8AC3E}">
        <p14:creationId xmlns:p14="http://schemas.microsoft.com/office/powerpoint/2010/main" val="42123564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latin typeface="Tenorite"/>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2791067" y="86385"/>
            <a:ext cx="6392618" cy="707886"/>
          </a:xfrm>
          <a:prstGeom prst="rect">
            <a:avLst/>
          </a:prstGeom>
          <a:noFill/>
        </p:spPr>
        <p:txBody>
          <a:bodyPr wrap="square" rtlCol="0">
            <a:spAutoFit/>
          </a:bodyPr>
          <a:lstStyle/>
          <a:p>
            <a:pPr algn="ctr">
              <a:defRPr/>
            </a:pPr>
            <a:r>
              <a:rPr lang="en-US" sz="4000" b="1" i="1">
                <a:solidFill>
                  <a:prstClr val="black"/>
                </a:solidFill>
                <a:latin typeface="Tenorite"/>
              </a:rPr>
              <a:t>FY25 Budget Parameters</a:t>
            </a:r>
          </a:p>
        </p:txBody>
      </p:sp>
      <p:graphicFrame>
        <p:nvGraphicFramePr>
          <p:cNvPr id="4" name="Table 3"/>
          <p:cNvGraphicFramePr>
            <a:graphicFrameLocks noGrp="1"/>
          </p:cNvGraphicFramePr>
          <p:nvPr>
            <p:extLst>
              <p:ext uri="{D42A27DB-BD31-4B8C-83A1-F6EECF244321}">
                <p14:modId xmlns:p14="http://schemas.microsoft.com/office/powerpoint/2010/main" val="1072384360"/>
              </p:ext>
            </p:extLst>
          </p:nvPr>
        </p:nvGraphicFramePr>
        <p:xfrm>
          <a:off x="2072640" y="997201"/>
          <a:ext cx="8046720" cy="5490155"/>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594008">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FY25 School Priorities</a:t>
                      </a:r>
                    </a:p>
                  </a:txBody>
                  <a:tcPr/>
                </a:tc>
                <a:tc>
                  <a:txBody>
                    <a:bodyPr/>
                    <a:lstStyle/>
                    <a:p>
                      <a:pPr algn="ctr"/>
                      <a:endParaRPr lang="en-US" sz="1750">
                        <a:latin typeface="Arial" panose="020B0604020202020204" pitchFamily="34" charset="0"/>
                        <a:cs typeface="Arial" panose="020B0604020202020204" pitchFamily="34" charset="0"/>
                      </a:endParaRPr>
                    </a:p>
                    <a:p>
                      <a:pPr algn="ctr"/>
                      <a:r>
                        <a:rPr lang="en-US" sz="1750" dirty="0">
                          <a:latin typeface="Arial"/>
                          <a:cs typeface="Arial"/>
                        </a:rPr>
                        <a:t>Rationale</a:t>
                      </a:r>
                    </a:p>
                  </a:txBody>
                  <a:tcPr/>
                </a:tc>
                <a:extLst>
                  <a:ext uri="{0D108BD9-81ED-4DB2-BD59-A6C34878D82A}">
                    <a16:rowId xmlns:a16="http://schemas.microsoft.com/office/drawing/2014/main" val="10000"/>
                  </a:ext>
                </a:extLst>
              </a:tr>
              <a:tr h="1354625">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dirty="0">
                          <a:latin typeface="+mj-lt"/>
                          <a:cs typeface="Times New Roman" panose="02020603050405020304" pitchFamily="18" charset="0"/>
                        </a:rPr>
                        <a:t>Implement social and emotional learning programs to develop strong school stakeholders</a:t>
                      </a:r>
                    </a:p>
                    <a:p>
                      <a:pPr lvl="0" algn="ctr">
                        <a:buNone/>
                      </a:pPr>
                      <a:endParaRPr lang="en-US" sz="2000" dirty="0">
                        <a:latin typeface="+mj-lt"/>
                      </a:endParaRPr>
                    </a:p>
                  </a:txBody>
                  <a:tcPr/>
                </a:tc>
                <a:tc>
                  <a:txBody>
                    <a:bodyPr/>
                    <a:lstStyle/>
                    <a:p>
                      <a:pPr lvl="0" algn="ctr">
                        <a:lnSpc>
                          <a:spcPct val="100000"/>
                        </a:lnSpc>
                        <a:spcBef>
                          <a:spcPts val="0"/>
                        </a:spcBef>
                        <a:spcAft>
                          <a:spcPts val="0"/>
                        </a:spcAft>
                        <a:buNone/>
                      </a:pPr>
                      <a:r>
                        <a:rPr lang="en-US" sz="2000" b="0" i="0" u="none" strike="noStrike" baseline="0" noProof="0" dirty="0">
                          <a:solidFill>
                            <a:srgbClr val="000000"/>
                          </a:solidFill>
                          <a:latin typeface="+mj-lt"/>
                        </a:rPr>
                        <a:t>Although our suspension rate has decreased, continued SEL and behavior support for students will teach students to resolve conflict , manage their emotions and learn how to communicate effectively</a:t>
                      </a:r>
                      <a:endParaRPr lang="en-US" dirty="0">
                        <a:latin typeface="+mj-lt"/>
                      </a:endParaRPr>
                    </a:p>
                  </a:txBody>
                  <a:tcPr/>
                </a:tc>
                <a:extLst>
                  <a:ext uri="{0D108BD9-81ED-4DB2-BD59-A6C34878D82A}">
                    <a16:rowId xmlns:a16="http://schemas.microsoft.com/office/drawing/2014/main" val="10001"/>
                  </a:ext>
                </a:extLst>
              </a:tr>
              <a:tr h="1101087">
                <a:tc>
                  <a:txBody>
                    <a:bodyPr/>
                    <a:lstStyle/>
                    <a:p>
                      <a:pPr algn="ctr"/>
                      <a:r>
                        <a:rPr lang="en-US" sz="2000" dirty="0">
                          <a:latin typeface="+mj-lt"/>
                          <a:cs typeface="Times New Roman" panose="02020603050405020304" pitchFamily="18" charset="0"/>
                        </a:rPr>
                        <a:t>Implement wellness strategies and resources for staff</a:t>
                      </a:r>
                      <a:endParaRPr lang="en-US" sz="2000" baseline="0" dirty="0">
                        <a:latin typeface="+mj-lt"/>
                      </a:endParaRPr>
                    </a:p>
                  </a:txBody>
                  <a:tcPr/>
                </a:tc>
                <a:tc>
                  <a:txBody>
                    <a:bodyPr/>
                    <a:lstStyle/>
                    <a:p>
                      <a:pPr algn="ctr"/>
                      <a:r>
                        <a:rPr lang="en-US" sz="2000" baseline="0" dirty="0">
                          <a:latin typeface="+mj-lt"/>
                        </a:rPr>
                        <a:t>Implementing strategies and </a:t>
                      </a:r>
                      <a:r>
                        <a:rPr lang="en-US" sz="2000" baseline="0">
                          <a:latin typeface="+mj-lt"/>
                        </a:rPr>
                        <a:t>resources will help </a:t>
                      </a:r>
                      <a:r>
                        <a:rPr lang="en-US" sz="2000" baseline="0" dirty="0">
                          <a:latin typeface="+mj-lt"/>
                        </a:rPr>
                        <a:t>us retain our staff</a:t>
                      </a:r>
                    </a:p>
                  </a:txBody>
                  <a:tcPr/>
                </a:tc>
                <a:extLst>
                  <a:ext uri="{0D108BD9-81ED-4DB2-BD59-A6C34878D82A}">
                    <a16:rowId xmlns:a16="http://schemas.microsoft.com/office/drawing/2014/main" val="10002"/>
                  </a:ext>
                </a:extLst>
              </a:tr>
              <a:tr h="1016215">
                <a:tc>
                  <a:txBody>
                    <a:bodyPr/>
                    <a:lstStyle/>
                    <a:p>
                      <a:pPr algn="ctr"/>
                      <a:endParaRPr lang="en-US" sz="1750"/>
                    </a:p>
                  </a:txBody>
                  <a:tcPr/>
                </a:tc>
                <a:tc>
                  <a:txBody>
                    <a:bodyPr/>
                    <a:lstStyle/>
                    <a:p>
                      <a:pPr algn="ctr"/>
                      <a:endParaRPr lang="en-US" sz="1750"/>
                    </a:p>
                  </a:txBody>
                  <a:tcPr/>
                </a:tc>
                <a:extLst>
                  <a:ext uri="{0D108BD9-81ED-4DB2-BD59-A6C34878D82A}">
                    <a16:rowId xmlns:a16="http://schemas.microsoft.com/office/drawing/2014/main" val="3820674288"/>
                  </a:ext>
                </a:extLst>
              </a:tr>
              <a:tr h="827773">
                <a:tc>
                  <a:txBody>
                    <a:bodyPr/>
                    <a:lstStyle/>
                    <a:p>
                      <a:pPr algn="ctr"/>
                      <a:endParaRPr lang="en-US" sz="1750"/>
                    </a:p>
                  </a:txBody>
                  <a:tcPr/>
                </a:tc>
                <a:tc>
                  <a:txBody>
                    <a:bodyPr/>
                    <a:lstStyle/>
                    <a:p>
                      <a:pPr algn="ctr"/>
                      <a:endParaRPr lang="en-US" sz="1750" dirty="0"/>
                    </a:p>
                  </a:txBody>
                  <a:tcPr/>
                </a:tc>
                <a:extLst>
                  <a:ext uri="{0D108BD9-81ED-4DB2-BD59-A6C34878D82A}">
                    <a16:rowId xmlns:a16="http://schemas.microsoft.com/office/drawing/2014/main" val="10003"/>
                  </a:ext>
                </a:extLst>
              </a:tr>
            </a:tbl>
          </a:graphicData>
        </a:graphic>
      </p:graphicFrame>
      <p:sp>
        <p:nvSpPr>
          <p:cNvPr id="5" name="Slide Number Placeholder 4"/>
          <p:cNvSpPr>
            <a:spLocks noGrp="1"/>
          </p:cNvSpPr>
          <p:nvPr>
            <p:ph type="sldNum" sz="quarter" idx="12"/>
          </p:nvPr>
        </p:nvSpPr>
        <p:spPr>
          <a:xfrm>
            <a:off x="9733026" y="457200"/>
            <a:ext cx="740664" cy="274320"/>
          </a:xfrm>
          <a:prstGeom prst="rect">
            <a:avLst/>
          </a:prstGeom>
        </p:spPr>
        <p:txBody>
          <a:bodyPr vert="horz" lIns="91440" tIns="45720" rIns="91440" bIns="45720" rtlCol="0" anchor="ctr">
            <a:noAutofit/>
          </a:bodyPr>
          <a:lstStyle>
            <a:defPPr>
              <a:defRPr lang="en-US"/>
            </a:defPPr>
            <a:lvl1pPr marL="0" algn="ctr" defTabSz="457200" rtl="0" eaLnBrk="1" latinLnBrk="0" hangingPunct="1">
              <a:defRPr sz="900" kern="1200">
                <a:solidFill>
                  <a:schemeClr val="accent6"/>
                </a:solidFill>
                <a:latin typeface="Arial" panose="020B0604020202020204" pitchFamily="34" charset="0"/>
                <a:ea typeface="+mn-ea"/>
                <a:cs typeface="Arial" panose="020B0604020202020204" pitchFamily="34"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defRPr/>
            </a:pPr>
            <a:fld id="{AEC10A0C-BB77-FD4A-8FA4-D4334D01E3A4}" type="slidenum">
              <a:rPr lang="en-US">
                <a:solidFill>
                  <a:srgbClr val="159839"/>
                </a:solidFill>
              </a:rPr>
              <a:pPr>
                <a:defRPr/>
              </a:pPr>
              <a:t>11</a:t>
            </a:fld>
            <a:endParaRPr lang="en-US">
              <a:solidFill>
                <a:srgbClr val="159839"/>
              </a:solidFill>
            </a:endParaRPr>
          </a:p>
        </p:txBody>
      </p:sp>
    </p:spTree>
    <p:extLst>
      <p:ext uri="{BB962C8B-B14F-4D97-AF65-F5344CB8AC3E}">
        <p14:creationId xmlns:p14="http://schemas.microsoft.com/office/powerpoint/2010/main" val="11959542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2" name="TextBox 1"/>
          <p:cNvSpPr txBox="1"/>
          <p:nvPr/>
        </p:nvSpPr>
        <p:spPr>
          <a:xfrm>
            <a:off x="4294742" y="2437882"/>
            <a:ext cx="5808617" cy="1077218"/>
          </a:xfrm>
          <a:prstGeom prst="rect">
            <a:avLst/>
          </a:prstGeom>
          <a:noFill/>
        </p:spPr>
        <p:txBody>
          <a:bodyPr wrap="square" rtlCol="0">
            <a:spAutoFit/>
          </a:bodyPr>
          <a:lstStyle/>
          <a:p>
            <a:pPr algn="ctr"/>
            <a:r>
              <a:rPr lang="en-US" sz="3200" b="1">
                <a:latin typeface="+mj-lt"/>
              </a:rPr>
              <a:t>Discussion of</a:t>
            </a:r>
          </a:p>
          <a:p>
            <a:pPr algn="ctr"/>
            <a:r>
              <a:rPr lang="en-US" sz="3200" b="1">
                <a:latin typeface="+mj-lt"/>
              </a:rPr>
              <a:t>Budget Allocation</a:t>
            </a:r>
          </a:p>
        </p:txBody>
      </p:sp>
      <p:sp>
        <p:nvSpPr>
          <p:cNvPr id="4" name="Slide Number Placeholder 3"/>
          <p:cNvSpPr>
            <a:spLocks noGrp="1"/>
          </p:cNvSpPr>
          <p:nvPr>
            <p:ph type="sldNum" sz="quarter" idx="12"/>
          </p:nvPr>
        </p:nvSpPr>
        <p:spPr/>
        <p:txBody>
          <a:bodyPr/>
          <a:lstStyle/>
          <a:p>
            <a:fld id="{3D6C3DC6-EF6E-8948-BFE6-808D46D584D8}" type="slidenum">
              <a:rPr lang="en-US" smtClean="0">
                <a:solidFill>
                  <a:srgbClr val="F5F5F5"/>
                </a:solidFill>
              </a:rPr>
              <a:pPr/>
              <a:t>12</a:t>
            </a:fld>
            <a:endParaRPr lang="en-US">
              <a:solidFill>
                <a:srgbClr val="F5F5F5"/>
              </a:solidFill>
            </a:endParaRPr>
          </a:p>
        </p:txBody>
      </p:sp>
    </p:spTree>
    <p:extLst>
      <p:ext uri="{BB962C8B-B14F-4D97-AF65-F5344CB8AC3E}">
        <p14:creationId xmlns:p14="http://schemas.microsoft.com/office/powerpoint/2010/main" val="1801899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4664" y="457200"/>
            <a:ext cx="8003286" cy="768096"/>
          </a:xfrm>
        </p:spPr>
        <p:txBody>
          <a:bodyPr anchor="t">
            <a:normAutofit/>
          </a:bodyPr>
          <a:lstStyle/>
          <a:p>
            <a:r>
              <a:rPr lang="en-US" b="1" i="1"/>
              <a:t>Executive Summary</a:t>
            </a:r>
            <a:endParaRPr lang="en-US"/>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13</a:t>
            </a:fld>
            <a:endParaRPr lang="en-US"/>
          </a:p>
        </p:txBody>
      </p:sp>
      <p:graphicFrame>
        <p:nvGraphicFramePr>
          <p:cNvPr id="6" name="Subtitle 2">
            <a:extLst>
              <a:ext uri="{FF2B5EF4-FFF2-40B4-BE49-F238E27FC236}">
                <a16:creationId xmlns:a16="http://schemas.microsoft.com/office/drawing/2014/main" id="{DCD8B65D-52A3-ACBC-3405-CF46D4317870}"/>
              </a:ext>
            </a:extLst>
          </p:cNvPr>
          <p:cNvGraphicFramePr>
            <a:graphicFrameLocks noGrp="1"/>
          </p:cNvGraphicFramePr>
          <p:nvPr>
            <p:ph sz="half" idx="1"/>
            <p:extLst>
              <p:ext uri="{D42A27DB-BD31-4B8C-83A1-F6EECF244321}">
                <p14:modId xmlns:p14="http://schemas.microsoft.com/office/powerpoint/2010/main" val="3147208111"/>
              </p:ext>
            </p:extLst>
          </p:nvPr>
        </p:nvGraphicFramePr>
        <p:xfrm>
          <a:off x="1950400" y="1225296"/>
          <a:ext cx="8876157" cy="5175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1" name="TextBox 30">
            <a:extLst>
              <a:ext uri="{FF2B5EF4-FFF2-40B4-BE49-F238E27FC236}">
                <a16:creationId xmlns:a16="http://schemas.microsoft.com/office/drawing/2014/main" id="{EACED7DB-1BCF-3770-86C2-160759CFAB01}"/>
              </a:ext>
            </a:extLst>
          </p:cNvPr>
          <p:cNvSpPr txBox="1"/>
          <p:nvPr/>
        </p:nvSpPr>
        <p:spPr>
          <a:xfrm>
            <a:off x="2913302" y="4052455"/>
            <a:ext cx="182610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9,422,375.00</a:t>
            </a:r>
            <a:endParaRPr lang="en-US"/>
          </a:p>
        </p:txBody>
      </p:sp>
      <p:sp>
        <p:nvSpPr>
          <p:cNvPr id="32" name="TextBox 31">
            <a:extLst>
              <a:ext uri="{FF2B5EF4-FFF2-40B4-BE49-F238E27FC236}">
                <a16:creationId xmlns:a16="http://schemas.microsoft.com/office/drawing/2014/main" id="{B26D0BDF-D41F-8097-11CC-F8C52FFA1EB6}"/>
              </a:ext>
            </a:extLst>
          </p:cNvPr>
          <p:cNvSpPr txBox="1"/>
          <p:nvPr/>
        </p:nvSpPr>
        <p:spPr>
          <a:xfrm>
            <a:off x="3007591" y="5333999"/>
            <a:ext cx="86783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680</a:t>
            </a:r>
            <a:endParaRPr lang="en-US"/>
          </a:p>
        </p:txBody>
      </p:sp>
      <p:sp>
        <p:nvSpPr>
          <p:cNvPr id="46" name="TextBox 45">
            <a:extLst>
              <a:ext uri="{FF2B5EF4-FFF2-40B4-BE49-F238E27FC236}">
                <a16:creationId xmlns:a16="http://schemas.microsoft.com/office/drawing/2014/main" id="{A9099E72-D996-3186-6869-5165A6356F7E}"/>
              </a:ext>
            </a:extLst>
          </p:cNvPr>
          <p:cNvSpPr txBox="1"/>
          <p:nvPr/>
        </p:nvSpPr>
        <p:spPr>
          <a:xfrm>
            <a:off x="7660409" y="5333999"/>
            <a:ext cx="88707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cs typeface="Sabon Next LT"/>
              </a:rPr>
              <a:t>-109</a:t>
            </a:r>
            <a:endParaRPr lang="en-US"/>
          </a:p>
        </p:txBody>
      </p:sp>
    </p:spTree>
    <p:extLst>
      <p:ext uri="{BB962C8B-B14F-4D97-AF65-F5344CB8AC3E}">
        <p14:creationId xmlns:p14="http://schemas.microsoft.com/office/powerpoint/2010/main" val="13036400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14</a:t>
            </a:fld>
            <a:endParaRPr lang="en-US">
              <a:solidFill>
                <a:srgbClr val="F5F5F5"/>
              </a:solidFill>
            </a:endParaRPr>
          </a:p>
        </p:txBody>
      </p:sp>
      <p:sp>
        <p:nvSpPr>
          <p:cNvPr id="4" name="Title 1"/>
          <p:cNvSpPr txBox="1">
            <a:spLocks/>
          </p:cNvSpPr>
          <p:nvPr/>
        </p:nvSpPr>
        <p:spPr>
          <a:xfrm>
            <a:off x="2257502" y="119423"/>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3200" b="1">
                <a:solidFill>
                  <a:schemeClr val="accent2"/>
                </a:solidFill>
                <a:latin typeface="Calibri"/>
              </a:rPr>
              <a:t>School Allocation</a:t>
            </a:r>
          </a:p>
        </p:txBody>
      </p:sp>
      <p:pic>
        <p:nvPicPr>
          <p:cNvPr id="6" name="Picture 5">
            <a:extLst>
              <a:ext uri="{FF2B5EF4-FFF2-40B4-BE49-F238E27FC236}">
                <a16:creationId xmlns:a16="http://schemas.microsoft.com/office/drawing/2014/main" id="{3F36A69D-3A15-2D1D-A56B-4CB69BEC5F8A}"/>
              </a:ext>
            </a:extLst>
          </p:cNvPr>
          <p:cNvPicPr>
            <a:picLocks noChangeAspect="1"/>
          </p:cNvPicPr>
          <p:nvPr/>
        </p:nvPicPr>
        <p:blipFill>
          <a:blip r:embed="rId3"/>
          <a:stretch>
            <a:fillRect/>
          </a:stretch>
        </p:blipFill>
        <p:spPr>
          <a:xfrm>
            <a:off x="1445931" y="652462"/>
            <a:ext cx="8538136" cy="6035353"/>
          </a:xfrm>
          <a:prstGeom prst="rect">
            <a:avLst/>
          </a:prstGeom>
        </p:spPr>
      </p:pic>
    </p:spTree>
    <p:extLst>
      <p:ext uri="{BB962C8B-B14F-4D97-AF65-F5344CB8AC3E}">
        <p14:creationId xmlns:p14="http://schemas.microsoft.com/office/powerpoint/2010/main" val="2460890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D6C3DC6-EF6E-8948-BFE6-808D46D584D8}" type="slidenum">
              <a:rPr lang="en-US" smtClean="0">
                <a:solidFill>
                  <a:srgbClr val="F5F5F5"/>
                </a:solidFill>
              </a:rPr>
              <a:pPr/>
              <a:t>15</a:t>
            </a:fld>
            <a:endParaRPr lang="en-US">
              <a:solidFill>
                <a:srgbClr val="F5F5F5"/>
              </a:solidFill>
            </a:endParaRPr>
          </a:p>
        </p:txBody>
      </p:sp>
      <p:sp>
        <p:nvSpPr>
          <p:cNvPr id="4" name="Title 1"/>
          <p:cNvSpPr txBox="1">
            <a:spLocks/>
          </p:cNvSpPr>
          <p:nvPr/>
        </p:nvSpPr>
        <p:spPr>
          <a:xfrm>
            <a:off x="1981200" y="588209"/>
            <a:ext cx="8229600" cy="39038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sz="2400">
                <a:solidFill>
                  <a:sysClr val="windowText" lastClr="000000"/>
                </a:solidFill>
                <a:latin typeface="Calibri"/>
              </a:rPr>
              <a:t>School Allocation</a:t>
            </a:r>
          </a:p>
        </p:txBody>
      </p:sp>
      <p:pic>
        <p:nvPicPr>
          <p:cNvPr id="6" name="Picture 5" descr="A spreadsheet with numbers and a number&#10;&#10;Description automatically generated">
            <a:extLst>
              <a:ext uri="{FF2B5EF4-FFF2-40B4-BE49-F238E27FC236}">
                <a16:creationId xmlns:a16="http://schemas.microsoft.com/office/drawing/2014/main" id="{489F5136-A37E-9166-023A-61360857FDB6}"/>
              </a:ext>
            </a:extLst>
          </p:cNvPr>
          <p:cNvPicPr>
            <a:picLocks noChangeAspect="1"/>
          </p:cNvPicPr>
          <p:nvPr/>
        </p:nvPicPr>
        <p:blipFill>
          <a:blip r:embed="rId3"/>
          <a:stretch>
            <a:fillRect/>
          </a:stretch>
        </p:blipFill>
        <p:spPr>
          <a:xfrm>
            <a:off x="1638842" y="1189058"/>
            <a:ext cx="9107225" cy="4759605"/>
          </a:xfrm>
          <a:prstGeom prst="rect">
            <a:avLst/>
          </a:prstGeom>
        </p:spPr>
      </p:pic>
    </p:spTree>
    <p:extLst>
      <p:ext uri="{BB962C8B-B14F-4D97-AF65-F5344CB8AC3E}">
        <p14:creationId xmlns:p14="http://schemas.microsoft.com/office/powerpoint/2010/main" val="3009841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p:cNvSpPr txBox="1">
            <a:spLocks noGrp="1"/>
          </p:cNvSpPr>
          <p:nvPr>
            <p:ph type="title"/>
          </p:nvPr>
        </p:nvSpPr>
        <p:spPr>
          <a:xfrm>
            <a:off x="1742396" y="171451"/>
            <a:ext cx="7334387" cy="1325563"/>
          </a:xfrm>
        </p:spPr>
        <p:txBody>
          <a:bodyPr rtlCol="0" anchor="b">
            <a:normAutofit/>
          </a:bodyPr>
          <a:lstStyle/>
          <a:p>
            <a:r>
              <a:rPr lang="en-US" sz="6000" b="1"/>
              <a:t>What’s Next?</a:t>
            </a:r>
          </a:p>
        </p:txBody>
      </p:sp>
      <p:sp>
        <p:nvSpPr>
          <p:cNvPr id="3" name="Subtitle 2"/>
          <p:cNvSpPr>
            <a:spLocks noGrp="1"/>
          </p:cNvSpPr>
          <p:nvPr>
            <p:ph type="body" idx="1"/>
          </p:nvPr>
        </p:nvSpPr>
        <p:spPr>
          <a:xfrm>
            <a:off x="657225" y="2295525"/>
            <a:ext cx="9591675" cy="4562475"/>
          </a:xfrm>
        </p:spPr>
        <p:txBody>
          <a:bodyPr>
            <a:normAutofit lnSpcReduction="10000"/>
          </a:bodyPr>
          <a:lstStyle/>
          <a:p>
            <a:pPr marL="342900" indent="-342900">
              <a:buFont typeface="Arial" panose="020B0604020202020204" pitchFamily="34" charset="0"/>
              <a:buChar char="•"/>
            </a:pPr>
            <a:r>
              <a:rPr lang="en-US" sz="2600" b="1">
                <a:solidFill>
                  <a:schemeClr val="tx2">
                    <a:lumMod val="75000"/>
                  </a:schemeClr>
                </a:solidFill>
              </a:rPr>
              <a:t>January</a:t>
            </a:r>
          </a:p>
          <a:p>
            <a:pPr marL="800100" lvl="1" indent="-342900">
              <a:buFont typeface="Arial" panose="020B0604020202020204" pitchFamily="34" charset="0"/>
              <a:buChar char="•"/>
            </a:pPr>
            <a:r>
              <a:rPr lang="en-US" sz="2000">
                <a:solidFill>
                  <a:schemeClr val="bg2">
                    <a:lumMod val="25000"/>
                  </a:schemeClr>
                </a:solidFill>
              </a:rPr>
              <a:t>GO Team Budget Allocation Meeting (Jan. 17</a:t>
            </a:r>
            <a:r>
              <a:rPr lang="en-US" sz="2000" baseline="30000">
                <a:solidFill>
                  <a:schemeClr val="bg2">
                    <a:lumMod val="25000"/>
                  </a:schemeClr>
                </a:solidFill>
              </a:rPr>
              <a:t>th</a:t>
            </a:r>
            <a:r>
              <a:rPr lang="en-US" sz="2000">
                <a:solidFill>
                  <a:schemeClr val="bg2">
                    <a:lumMod val="25000"/>
                  </a:schemeClr>
                </a:solidFill>
              </a:rPr>
              <a:t>-late February)</a:t>
            </a:r>
          </a:p>
          <a:p>
            <a:pPr marL="342900" indent="-342900">
              <a:buFont typeface="Arial" panose="020B0604020202020204" pitchFamily="34" charset="0"/>
              <a:buChar char="•"/>
            </a:pPr>
            <a:r>
              <a:rPr lang="en-US" sz="2600" b="1">
                <a:solidFill>
                  <a:schemeClr val="tx2">
                    <a:lumMod val="75000"/>
                  </a:schemeClr>
                </a:solidFill>
              </a:rPr>
              <a:t>February </a:t>
            </a:r>
          </a:p>
          <a:p>
            <a:pPr marL="800100" lvl="1" indent="-342900">
              <a:buFont typeface="Arial" panose="020B0604020202020204" pitchFamily="34" charset="0"/>
              <a:buChar char="•"/>
            </a:pPr>
            <a:r>
              <a:rPr lang="en-US" sz="2000">
                <a:solidFill>
                  <a:schemeClr val="bg2">
                    <a:lumMod val="25000"/>
                  </a:schemeClr>
                </a:solidFill>
              </a:rPr>
              <a:t>One-on-one Associate Superintendent discussions</a:t>
            </a:r>
          </a:p>
          <a:p>
            <a:pPr marL="800100" lvl="1" indent="-342900">
              <a:buFont typeface="Arial" panose="020B0604020202020204" pitchFamily="34" charset="0"/>
              <a:buChar char="•"/>
            </a:pPr>
            <a:r>
              <a:rPr lang="en-US" sz="2000">
                <a:solidFill>
                  <a:schemeClr val="bg2">
                    <a:lumMod val="25000"/>
                  </a:schemeClr>
                </a:solidFill>
              </a:rPr>
              <a:t>Cluster Planning Session (positions sharing, cluster alignment, etc.)</a:t>
            </a:r>
          </a:p>
          <a:p>
            <a:pPr marL="800100" lvl="1" indent="-342900">
              <a:buFont typeface="Arial" panose="020B0604020202020204" pitchFamily="34" charset="0"/>
              <a:buChar char="•"/>
            </a:pPr>
            <a:r>
              <a:rPr lang="en-US" sz="2000">
                <a:solidFill>
                  <a:schemeClr val="bg2">
                    <a:lumMod val="25000"/>
                  </a:schemeClr>
                </a:solidFill>
              </a:rPr>
              <a:t>Program Manager discussions and approvals</a:t>
            </a:r>
          </a:p>
          <a:p>
            <a:pPr marL="800100" lvl="1" indent="-342900">
              <a:buFont typeface="Arial" panose="020B0604020202020204" pitchFamily="34" charset="0"/>
              <a:buChar char="•"/>
            </a:pPr>
            <a:r>
              <a:rPr lang="en-US" sz="2000">
                <a:solidFill>
                  <a:schemeClr val="bg2">
                    <a:lumMod val="25000"/>
                  </a:schemeClr>
                </a:solidFill>
              </a:rPr>
              <a:t>GO Team Feedback Meeting(s) </a:t>
            </a:r>
            <a:r>
              <a:rPr lang="en-US" sz="2000" b="1">
                <a:solidFill>
                  <a:schemeClr val="bg2">
                    <a:lumMod val="25000"/>
                  </a:schemeClr>
                </a:solidFill>
              </a:rPr>
              <a:t>before</a:t>
            </a:r>
            <a:r>
              <a:rPr lang="en-US" sz="2000">
                <a:solidFill>
                  <a:schemeClr val="bg2">
                    <a:lumMod val="25000"/>
                  </a:schemeClr>
                </a:solidFill>
              </a:rPr>
              <a:t> principal’s staffing conference</a:t>
            </a:r>
          </a:p>
          <a:p>
            <a:pPr marL="800100" lvl="1" indent="-342900">
              <a:buFont typeface="Arial" panose="020B0604020202020204" pitchFamily="34" charset="0"/>
              <a:buChar char="•"/>
            </a:pPr>
            <a:r>
              <a:rPr lang="en-US" sz="2000">
                <a:solidFill>
                  <a:schemeClr val="bg2">
                    <a:lumMod val="25000"/>
                  </a:schemeClr>
                </a:solidFill>
              </a:rPr>
              <a:t>HR Staffing Conferences (February 26 – March 1)</a:t>
            </a:r>
          </a:p>
          <a:p>
            <a:pPr marL="342900" indent="-342900">
              <a:lnSpc>
                <a:spcPct val="160000"/>
              </a:lnSpc>
              <a:buFont typeface="Arial" panose="020B0604020202020204" pitchFamily="34" charset="0"/>
              <a:buChar char="•"/>
            </a:pPr>
            <a:r>
              <a:rPr lang="en-US" sz="2600" b="1">
                <a:solidFill>
                  <a:schemeClr val="tx2">
                    <a:lumMod val="75000"/>
                  </a:schemeClr>
                </a:solidFill>
              </a:rPr>
              <a:t>March</a:t>
            </a:r>
          </a:p>
          <a:p>
            <a:pPr marL="800100" lvl="1" indent="-342900">
              <a:buFont typeface="Arial" panose="020B0604020202020204" pitchFamily="34" charset="0"/>
              <a:buChar char="•"/>
            </a:pPr>
            <a:r>
              <a:rPr lang="en-US" sz="2000">
                <a:solidFill>
                  <a:schemeClr val="bg2">
                    <a:lumMod val="25000"/>
                  </a:schemeClr>
                </a:solidFill>
              </a:rPr>
              <a:t>Final GO Team Approval Meeting (AFTER your school’s Staffing Conference and BEFORE Friday, March 15</a:t>
            </a:r>
            <a:r>
              <a:rPr lang="en-US" sz="2000" baseline="30000">
                <a:solidFill>
                  <a:schemeClr val="bg2">
                    <a:lumMod val="25000"/>
                  </a:schemeClr>
                </a:solidFill>
              </a:rPr>
              <a:t>th</a:t>
            </a:r>
            <a:r>
              <a:rPr lang="en-US" sz="2000">
                <a:solidFill>
                  <a:schemeClr val="bg2">
                    <a:lumMod val="25000"/>
                  </a:schemeClr>
                </a:solidFill>
              </a:rPr>
              <a:t>)</a:t>
            </a:r>
          </a:p>
          <a:p>
            <a:endParaRPr lang="en-US" sz="1500"/>
          </a:p>
        </p:txBody>
      </p:sp>
      <p:sp>
        <p:nvSpPr>
          <p:cNvPr id="2" name="Slide Number Placeholder 1"/>
          <p:cNvSpPr>
            <a:spLocks noGrp="1"/>
          </p:cNvSpPr>
          <p:nvPr>
            <p:ph type="sldNum" sz="quarter" idx="12"/>
          </p:nvPr>
        </p:nvSpPr>
        <p:spPr>
          <a:xfrm>
            <a:off x="9178738" y="6356352"/>
            <a:ext cx="1203512" cy="365125"/>
          </a:xfrm>
        </p:spPr>
        <p:txBody>
          <a:bodyPr anchor="ctr">
            <a:normAutofit/>
          </a:bodyPr>
          <a:lstStyle/>
          <a:p>
            <a:pPr>
              <a:spcAft>
                <a:spcPts val="600"/>
              </a:spcAft>
            </a:pPr>
            <a:fld id="{3D6C3DC6-EF6E-8948-BFE6-808D46D584D8}" type="slidenum">
              <a:rPr lang="en-US" smtClean="0"/>
              <a:pPr>
                <a:spcAft>
                  <a:spcPts val="600"/>
                </a:spcAft>
              </a:pPr>
              <a:t>16</a:t>
            </a:fld>
            <a:endParaRPr lang="en-US"/>
          </a:p>
        </p:txBody>
      </p:sp>
    </p:spTree>
    <p:extLst>
      <p:ext uri="{BB962C8B-B14F-4D97-AF65-F5344CB8AC3E}">
        <p14:creationId xmlns:p14="http://schemas.microsoft.com/office/powerpoint/2010/main" val="42577430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29000" y="861068"/>
            <a:ext cx="8762999" cy="768096"/>
          </a:xfrm>
        </p:spPr>
        <p:txBody>
          <a:bodyPr>
            <a:noAutofit/>
          </a:bodyPr>
          <a:lstStyle/>
          <a:p>
            <a:pPr algn="ctr"/>
            <a:r>
              <a:rPr lang="en-US" sz="5000"/>
              <a:t>Questions? </a:t>
            </a:r>
          </a:p>
        </p:txBody>
      </p:sp>
      <p:sp>
        <p:nvSpPr>
          <p:cNvPr id="3" name="Content Placeholder 2"/>
          <p:cNvSpPr>
            <a:spLocks noGrp="1"/>
          </p:cNvSpPr>
          <p:nvPr>
            <p:ph idx="1"/>
          </p:nvPr>
        </p:nvSpPr>
        <p:spPr>
          <a:xfrm>
            <a:off x="3429001" y="5253178"/>
            <a:ext cx="8763000" cy="454541"/>
          </a:xfrm>
        </p:spPr>
        <p:txBody>
          <a:bodyPr>
            <a:noAutofit/>
          </a:bodyPr>
          <a:lstStyle/>
          <a:p>
            <a:pPr algn="ctr"/>
            <a:r>
              <a:rPr lang="en-US" sz="2100"/>
              <a:t>Thank you for your time and attention.  </a:t>
            </a:r>
          </a:p>
        </p:txBody>
      </p:sp>
      <p:sp>
        <p:nvSpPr>
          <p:cNvPr id="5" name="Slide Number Placeholder 4"/>
          <p:cNvSpPr>
            <a:spLocks noGrp="1"/>
          </p:cNvSpPr>
          <p:nvPr>
            <p:ph type="sldNum" sz="quarter" idx="12"/>
          </p:nvPr>
        </p:nvSpPr>
        <p:spPr/>
        <p:txBody>
          <a:bodyPr/>
          <a:lstStyle/>
          <a:p>
            <a:fld id="{3D6C3DC6-EF6E-8948-BFE6-808D46D584D8}" type="slidenum">
              <a:rPr lang="en-US" smtClean="0"/>
              <a:t>17</a:t>
            </a:fld>
            <a:endParaRPr lang="en-US"/>
          </a:p>
        </p:txBody>
      </p:sp>
      <p:pic>
        <p:nvPicPr>
          <p:cNvPr id="4" name="Picture 3"/>
          <p:cNvPicPr>
            <a:picLocks noChangeAspect="1"/>
          </p:cNvPicPr>
          <p:nvPr/>
        </p:nvPicPr>
        <p:blipFill>
          <a:blip r:embed="rId3"/>
          <a:stretch>
            <a:fillRect/>
          </a:stretch>
        </p:blipFill>
        <p:spPr>
          <a:xfrm>
            <a:off x="5860255" y="2038089"/>
            <a:ext cx="3900488" cy="2578894"/>
          </a:xfrm>
          <a:prstGeom prst="rect">
            <a:avLst/>
          </a:prstGeom>
        </p:spPr>
      </p:pic>
    </p:spTree>
    <p:extLst>
      <p:ext uri="{BB962C8B-B14F-4D97-AF65-F5344CB8AC3E}">
        <p14:creationId xmlns:p14="http://schemas.microsoft.com/office/powerpoint/2010/main" val="37385656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0B7B16-94A2-74A2-6259-4C5A1B442338}"/>
              </a:ext>
            </a:extLst>
          </p:cNvPr>
          <p:cNvSpPr>
            <a:spLocks noGrp="1"/>
          </p:cNvSpPr>
          <p:nvPr>
            <p:ph type="title"/>
          </p:nvPr>
        </p:nvSpPr>
        <p:spPr>
          <a:xfrm>
            <a:off x="245692" y="204331"/>
            <a:ext cx="10940853" cy="768096"/>
          </a:xfrm>
        </p:spPr>
        <p:txBody>
          <a:bodyPr/>
          <a:lstStyle/>
          <a:p>
            <a:r>
              <a:rPr lang="en-US" sz="2000" dirty="0"/>
              <a:t>Budget Allocation Meeting </a:t>
            </a:r>
            <a:r>
              <a:rPr lang="en-US" sz="2000" err="1"/>
              <a:t>AGenda</a:t>
            </a:r>
            <a:endParaRPr lang="en-US" sz="2000"/>
          </a:p>
        </p:txBody>
      </p:sp>
      <p:sp>
        <p:nvSpPr>
          <p:cNvPr id="3" name="Content Placeholder 2">
            <a:extLst>
              <a:ext uri="{FF2B5EF4-FFF2-40B4-BE49-F238E27FC236}">
                <a16:creationId xmlns:a16="http://schemas.microsoft.com/office/drawing/2014/main" id="{79964CD2-F225-7508-5B1F-C712A0822743}"/>
              </a:ext>
            </a:extLst>
          </p:cNvPr>
          <p:cNvSpPr>
            <a:spLocks noGrp="1"/>
          </p:cNvSpPr>
          <p:nvPr>
            <p:ph idx="1"/>
          </p:nvPr>
        </p:nvSpPr>
        <p:spPr>
          <a:xfrm>
            <a:off x="284274" y="696835"/>
            <a:ext cx="9744803" cy="5687889"/>
          </a:xfrm>
        </p:spPr>
        <p:txBody>
          <a:bodyPr vert="horz" lIns="91440" tIns="45720" rIns="91440" bIns="45720" rtlCol="0" anchor="t">
            <a:noAutofit/>
          </a:bodyPr>
          <a:lstStyle/>
          <a:p>
            <a:pPr algn="ctr"/>
            <a:r>
              <a:rPr lang="en-US" sz="1400" b="1" dirty="0">
                <a:solidFill>
                  <a:schemeClr val="tx1"/>
                </a:solidFill>
                <a:ea typeface="+mn-lt"/>
                <a:cs typeface="+mn-lt"/>
              </a:rPr>
              <a:t>Ralph J. Bunche Middle School</a:t>
            </a:r>
            <a:endParaRPr lang="en-US" sz="1400" dirty="0">
              <a:solidFill>
                <a:schemeClr val="tx1"/>
              </a:solidFill>
              <a:cs typeface="Sabon Next LT"/>
            </a:endParaRPr>
          </a:p>
          <a:p>
            <a:pPr algn="ctr"/>
            <a:r>
              <a:rPr lang="en-US" sz="1400" b="1" dirty="0">
                <a:solidFill>
                  <a:schemeClr val="tx1"/>
                </a:solidFill>
                <a:ea typeface="+mn-lt"/>
                <a:cs typeface="+mn-lt"/>
              </a:rPr>
              <a:t>January 30, 2024, 5:00 PM</a:t>
            </a:r>
            <a:endParaRPr lang="en-US" sz="1400" dirty="0">
              <a:solidFill>
                <a:schemeClr val="tx1"/>
              </a:solidFill>
              <a:cs typeface="Sabon Next LT"/>
            </a:endParaRPr>
          </a:p>
          <a:p>
            <a:pPr algn="ctr"/>
            <a:endParaRPr lang="en-US" sz="1400" b="1" dirty="0">
              <a:solidFill>
                <a:schemeClr val="tx1"/>
              </a:solidFill>
              <a:cs typeface="Sabon Next LT"/>
            </a:endParaRPr>
          </a:p>
          <a:p>
            <a:pPr marL="285750" indent="-285750">
              <a:buFont typeface="Arial"/>
              <a:buChar char="•"/>
            </a:pPr>
            <a:r>
              <a:rPr lang="en-US" sz="1400" b="1" dirty="0">
                <a:solidFill>
                  <a:schemeClr val="tx1"/>
                </a:solidFill>
                <a:ea typeface="+mn-lt"/>
                <a:cs typeface="+mn-lt"/>
              </a:rPr>
              <a:t>Call to order</a:t>
            </a:r>
            <a:endParaRPr lang="en-US" sz="1400">
              <a:solidFill>
                <a:schemeClr val="tx1"/>
              </a:solidFill>
              <a:cs typeface="Sabon Next LT"/>
            </a:endParaRPr>
          </a:p>
          <a:p>
            <a:pPr marL="285750" indent="-285750">
              <a:buFont typeface="Arial"/>
              <a:buChar char="•"/>
            </a:pPr>
            <a:r>
              <a:rPr lang="en-US" sz="1400" b="1" dirty="0">
                <a:solidFill>
                  <a:schemeClr val="tx1"/>
                </a:solidFill>
                <a:ea typeface="+mn-lt"/>
                <a:cs typeface="+mn-lt"/>
              </a:rPr>
              <a:t>Roll Call; Establish Quorum </a:t>
            </a:r>
            <a:endParaRPr lang="en-US" sz="1400" dirty="0">
              <a:solidFill>
                <a:schemeClr val="tx1"/>
              </a:solidFill>
              <a:ea typeface="+mn-lt"/>
              <a:cs typeface="+mn-lt"/>
            </a:endParaRPr>
          </a:p>
          <a:p>
            <a:pPr marL="285750" indent="-285750">
              <a:buFont typeface="Arial"/>
              <a:buChar char="•"/>
            </a:pPr>
            <a:r>
              <a:rPr lang="en-US" sz="1400" b="1" dirty="0">
                <a:solidFill>
                  <a:schemeClr val="tx1"/>
                </a:solidFill>
                <a:ea typeface="+mn-lt"/>
                <a:cs typeface="+mn-lt"/>
              </a:rPr>
              <a:t>Action Items </a:t>
            </a:r>
            <a:endParaRPr lang="en-US" sz="1400" dirty="0">
              <a:solidFill>
                <a:schemeClr val="tx1"/>
              </a:solidFill>
              <a:ea typeface="+mn-lt"/>
              <a:cs typeface="+mn-lt"/>
            </a:endParaRPr>
          </a:p>
          <a:p>
            <a:pPr marL="285750" indent="-285750">
              <a:buFont typeface="Arial"/>
              <a:buChar char="•"/>
            </a:pPr>
            <a:r>
              <a:rPr lang="en-US" sz="1400" b="1" dirty="0">
                <a:solidFill>
                  <a:schemeClr val="tx1"/>
                </a:solidFill>
                <a:ea typeface="+mn-lt"/>
                <a:cs typeface="+mn-lt"/>
              </a:rPr>
              <a:t>Approval of Agenda</a:t>
            </a:r>
            <a:endParaRPr lang="en-US" sz="1400">
              <a:solidFill>
                <a:schemeClr val="tx1"/>
              </a:solidFill>
              <a:cs typeface="Sabon Next LT"/>
            </a:endParaRPr>
          </a:p>
          <a:p>
            <a:pPr marL="260350" lvl="1" indent="-260350">
              <a:buFont typeface="Arial"/>
              <a:buChar char="•"/>
            </a:pPr>
            <a:r>
              <a:rPr lang="en-US" sz="1400" b="1" dirty="0">
                <a:solidFill>
                  <a:schemeClr val="tx1"/>
                </a:solidFill>
                <a:ea typeface="+mn-lt"/>
                <a:cs typeface="+mn-lt"/>
              </a:rPr>
              <a:t>Approval of Previous Minutes</a:t>
            </a:r>
            <a:endParaRPr lang="en-US" sz="1400">
              <a:solidFill>
                <a:schemeClr val="tx1"/>
              </a:solidFill>
              <a:cs typeface="Sabon Next LT"/>
            </a:endParaRPr>
          </a:p>
          <a:p>
            <a:pPr marL="285750" indent="-285750">
              <a:buFont typeface="Arial"/>
              <a:buChar char="•"/>
            </a:pPr>
            <a:r>
              <a:rPr lang="en-US" sz="1400" b="1" dirty="0">
                <a:solidFill>
                  <a:schemeClr val="tx1"/>
                </a:solidFill>
                <a:ea typeface="+mn-lt"/>
                <a:cs typeface="+mn-lt"/>
              </a:rPr>
              <a:t>Discussion Items </a:t>
            </a:r>
            <a:endParaRPr lang="en-US" sz="1400">
              <a:solidFill>
                <a:schemeClr val="tx1"/>
              </a:solidFill>
              <a:cs typeface="Sabon Next LT"/>
            </a:endParaRPr>
          </a:p>
          <a:p>
            <a:pPr marL="260350" lvl="1" indent="-260350">
              <a:buFont typeface="Arial"/>
              <a:buChar char="•"/>
            </a:pPr>
            <a:r>
              <a:rPr lang="en-US" sz="1400" b="1" dirty="0">
                <a:solidFill>
                  <a:schemeClr val="tx1"/>
                </a:solidFill>
                <a:ea typeface="+mn-lt"/>
                <a:cs typeface="+mn-lt"/>
              </a:rPr>
              <a:t>Review Budget Development Process</a:t>
            </a:r>
            <a:endParaRPr lang="en-US" sz="1400">
              <a:solidFill>
                <a:schemeClr val="tx1"/>
              </a:solidFill>
              <a:cs typeface="Sabon Next LT"/>
            </a:endParaRPr>
          </a:p>
          <a:p>
            <a:pPr marL="800100" lvl="2" indent="-285750">
              <a:buFont typeface="Arial"/>
              <a:buChar char="•"/>
            </a:pPr>
            <a:r>
              <a:rPr lang="en-US" sz="1400" dirty="0">
                <a:solidFill>
                  <a:schemeClr val="tx1"/>
                </a:solidFill>
                <a:ea typeface="+mn-lt"/>
                <a:cs typeface="+mn-lt"/>
              </a:rPr>
              <a:t>Review and update meeting calendar (</a:t>
            </a:r>
            <a:r>
              <a:rPr lang="en-US" sz="1400" i="1" dirty="0">
                <a:solidFill>
                  <a:schemeClr val="tx1"/>
                </a:solidFill>
                <a:ea typeface="+mn-lt"/>
                <a:cs typeface="+mn-lt"/>
              </a:rPr>
              <a:t>if necessary</a:t>
            </a:r>
            <a:r>
              <a:rPr lang="en-US" sz="1400" dirty="0">
                <a:solidFill>
                  <a:schemeClr val="tx1"/>
                </a:solidFill>
                <a:ea typeface="+mn-lt"/>
                <a:cs typeface="+mn-lt"/>
              </a:rPr>
              <a:t>) to meet District’s timeline </a:t>
            </a:r>
            <a:r>
              <a:rPr lang="en-US" sz="1400" i="1" dirty="0">
                <a:solidFill>
                  <a:schemeClr val="tx1"/>
                </a:solidFill>
                <a:ea typeface="+mn-lt"/>
                <a:cs typeface="+mn-lt"/>
              </a:rPr>
              <a:t>(draft budget must be completed prior to Staffing Conference and approval meeting cannot be held until after the Staffing Conference)</a:t>
            </a:r>
            <a:endParaRPr lang="en-US" sz="1400">
              <a:solidFill>
                <a:schemeClr val="tx1"/>
              </a:solidFill>
              <a:cs typeface="Sabon Next LT"/>
            </a:endParaRPr>
          </a:p>
          <a:p>
            <a:pPr marL="260350" lvl="1" indent="-260350">
              <a:buFont typeface="Arial"/>
              <a:buChar char="•"/>
            </a:pPr>
            <a:r>
              <a:rPr lang="en-US" sz="1400" b="1" dirty="0">
                <a:solidFill>
                  <a:schemeClr val="tx1"/>
                </a:solidFill>
                <a:ea typeface="+mn-lt"/>
                <a:cs typeface="+mn-lt"/>
              </a:rPr>
              <a:t>Budget Allocation Presentation</a:t>
            </a:r>
            <a:endParaRPr lang="en-US" sz="1400">
              <a:solidFill>
                <a:schemeClr val="tx1"/>
              </a:solidFill>
              <a:cs typeface="Sabon Next LT"/>
            </a:endParaRPr>
          </a:p>
          <a:p>
            <a:pPr marL="285750" indent="-285750">
              <a:buFont typeface="Arial"/>
              <a:buChar char="•"/>
            </a:pPr>
            <a:r>
              <a:rPr lang="en-US" sz="1400" b="1" dirty="0">
                <a:solidFill>
                  <a:schemeClr val="tx1"/>
                </a:solidFill>
                <a:ea typeface="+mn-lt"/>
                <a:cs typeface="+mn-lt"/>
              </a:rPr>
              <a:t>Information Items </a:t>
            </a:r>
            <a:endParaRPr lang="en-US" sz="1400">
              <a:solidFill>
                <a:schemeClr val="tx1"/>
              </a:solidFill>
              <a:cs typeface="Sabon Next LT"/>
            </a:endParaRPr>
          </a:p>
          <a:p>
            <a:pPr marL="260350" lvl="1" indent="-260350">
              <a:buFont typeface="Arial"/>
              <a:buChar char="•"/>
            </a:pPr>
            <a:r>
              <a:rPr lang="en-US" sz="1400" b="1" dirty="0">
                <a:solidFill>
                  <a:schemeClr val="tx1"/>
                </a:solidFill>
                <a:ea typeface="+mn-lt"/>
                <a:cs typeface="+mn-lt"/>
              </a:rPr>
              <a:t>Principal’s Report</a:t>
            </a:r>
            <a:endParaRPr lang="en-US" sz="1400">
              <a:solidFill>
                <a:schemeClr val="tx1"/>
              </a:solidFill>
              <a:cs typeface="Sabon Next LT"/>
            </a:endParaRPr>
          </a:p>
          <a:p>
            <a:pPr marL="285750" indent="-285750">
              <a:buFont typeface="Arial"/>
              <a:buChar char="•"/>
            </a:pPr>
            <a:r>
              <a:rPr lang="en-US" sz="1400" b="1" dirty="0">
                <a:solidFill>
                  <a:schemeClr val="tx1"/>
                </a:solidFill>
                <a:ea typeface="+mn-lt"/>
                <a:cs typeface="+mn-lt"/>
              </a:rPr>
              <a:t>Announcements</a:t>
            </a:r>
            <a:endParaRPr lang="en-US" sz="1400">
              <a:solidFill>
                <a:schemeClr val="tx1"/>
              </a:solidFill>
              <a:cs typeface="Sabon Next LT"/>
            </a:endParaRPr>
          </a:p>
          <a:p>
            <a:pPr marL="285750" indent="-285750">
              <a:buFont typeface="Arial"/>
              <a:buChar char="•"/>
            </a:pPr>
            <a:r>
              <a:rPr lang="en-US" sz="1400" b="1" dirty="0">
                <a:solidFill>
                  <a:schemeClr val="tx1"/>
                </a:solidFill>
                <a:ea typeface="+mn-lt"/>
                <a:cs typeface="+mn-lt"/>
              </a:rPr>
              <a:t>Adjournment</a:t>
            </a:r>
            <a:endParaRPr lang="en-US" sz="1400">
              <a:solidFill>
                <a:schemeClr val="tx1"/>
              </a:solidFill>
              <a:cs typeface="Sabon Next LT"/>
            </a:endParaRPr>
          </a:p>
          <a:p>
            <a:endParaRPr lang="en-US" sz="1400" dirty="0">
              <a:cs typeface="Sabon Next LT"/>
            </a:endParaRPr>
          </a:p>
        </p:txBody>
      </p:sp>
    </p:spTree>
    <p:extLst>
      <p:ext uri="{BB962C8B-B14F-4D97-AF65-F5344CB8AC3E}">
        <p14:creationId xmlns:p14="http://schemas.microsoft.com/office/powerpoint/2010/main" val="377184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3724" y="344424"/>
            <a:ext cx="8003286" cy="768096"/>
          </a:xfrm>
        </p:spPr>
        <p:txBody>
          <a:bodyPr anchor="t">
            <a:noAutofit/>
          </a:bodyPr>
          <a:lstStyle/>
          <a:p>
            <a:r>
              <a:rPr lang="en-US" sz="4800"/>
              <a:t>Norms</a:t>
            </a:r>
          </a:p>
        </p:txBody>
      </p:sp>
      <p:sp>
        <p:nvSpPr>
          <p:cNvPr id="4" name="Slide Number Placeholder 3"/>
          <p:cNvSpPr>
            <a:spLocks noGrp="1"/>
          </p:cNvSpPr>
          <p:nvPr>
            <p:ph type="sldNum" sz="quarter" idx="12"/>
          </p:nvPr>
        </p:nvSpPr>
        <p:spPr>
          <a:xfrm>
            <a:off x="9733026" y="457200"/>
            <a:ext cx="740664" cy="274320"/>
          </a:xfrm>
        </p:spPr>
        <p:txBody>
          <a:bodyPr anchor="ctr">
            <a:normAutofit/>
          </a:bodyPr>
          <a:lstStyle/>
          <a:p>
            <a:pPr>
              <a:spcAft>
                <a:spcPts val="600"/>
              </a:spcAft>
            </a:pPr>
            <a:fld id="{3D6C3DC6-EF6E-8948-BFE6-808D46D584D8}" type="slidenum">
              <a:rPr lang="en-US" smtClean="0"/>
              <a:pPr>
                <a:spcAft>
                  <a:spcPts val="600"/>
                </a:spcAft>
              </a:pPr>
              <a:t>3</a:t>
            </a:fld>
            <a:endParaRPr lang="en-US"/>
          </a:p>
        </p:txBody>
      </p:sp>
      <p:graphicFrame>
        <p:nvGraphicFramePr>
          <p:cNvPr id="6" name="Content Placeholder 2">
            <a:extLst>
              <a:ext uri="{FF2B5EF4-FFF2-40B4-BE49-F238E27FC236}">
                <a16:creationId xmlns:a16="http://schemas.microsoft.com/office/drawing/2014/main" id="{64119F18-171B-44BC-1A34-FB216F4D9923}"/>
              </a:ext>
            </a:extLst>
          </p:cNvPr>
          <p:cNvGraphicFramePr>
            <a:graphicFrameLocks noGrp="1"/>
          </p:cNvGraphicFramePr>
          <p:nvPr>
            <p:ph sz="half" idx="1"/>
            <p:extLst>
              <p:ext uri="{D42A27DB-BD31-4B8C-83A1-F6EECF244321}">
                <p14:modId xmlns:p14="http://schemas.microsoft.com/office/powerpoint/2010/main" val="276249996"/>
              </p:ext>
            </p:extLst>
          </p:nvPr>
        </p:nvGraphicFramePr>
        <p:xfrm>
          <a:off x="1338834" y="1171575"/>
          <a:ext cx="10053066" cy="52292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006969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Rectangle 51"/>
          <p:cNvSpPr/>
          <p:nvPr/>
        </p:nvSpPr>
        <p:spPr>
          <a:xfrm>
            <a:off x="4248694" y="976866"/>
            <a:ext cx="7066459" cy="1177486"/>
          </a:xfrm>
          <a:prstGeom prst="rect">
            <a:avLst/>
          </a:prstGeom>
          <a:solidFill>
            <a:srgbClr val="0083A9"/>
          </a:solidFill>
          <a:ln>
            <a:solidFill>
              <a:srgbClr val="0083A9"/>
            </a:solidFill>
          </a:ln>
        </p:spPr>
        <p:style>
          <a:lnRef idx="2">
            <a:schemeClr val="accent3">
              <a:shade val="50000"/>
            </a:schemeClr>
          </a:lnRef>
          <a:fillRef idx="1">
            <a:schemeClr val="accent3"/>
          </a:fillRef>
          <a:effectRef idx="0">
            <a:schemeClr val="accent3"/>
          </a:effectRef>
          <a:fontRef idx="minor">
            <a:schemeClr val="lt1"/>
          </a:fontRef>
        </p:style>
        <p:txBody>
          <a:bodyPr rtlCol="0" anchor="t"/>
          <a:lstStyle/>
          <a:p>
            <a:pPr algn="ctr"/>
            <a:r>
              <a:rPr lang="en-US" sz="2000" b="1">
                <a:solidFill>
                  <a:schemeClr val="bg1"/>
                </a:solidFill>
                <a:latin typeface="Berlin Sans FB Demi" panose="020E0802020502020306" pitchFamily="34" charset="0"/>
              </a:rPr>
              <a:t>YOUR SCHOOL STRATEGIC PLAN…</a:t>
            </a:r>
          </a:p>
          <a:p>
            <a:pPr algn="ctr"/>
            <a:endParaRPr lang="en-US" sz="1600" b="1">
              <a:solidFill>
                <a:schemeClr val="bg1"/>
              </a:solidFill>
              <a:latin typeface="Berlin Sans FB Demi" panose="020E0802020502020306" pitchFamily="34" charset="0"/>
            </a:endParaRPr>
          </a:p>
          <a:p>
            <a:pPr algn="ctr"/>
            <a:r>
              <a:rPr lang="en-US" sz="1600" b="1">
                <a:solidFill>
                  <a:schemeClr val="bg1"/>
                </a:solidFill>
              </a:rPr>
              <a:t>is your roadmap and your role.</a:t>
            </a:r>
          </a:p>
          <a:p>
            <a:pPr algn="ctr"/>
            <a:r>
              <a:rPr lang="en-US" sz="1600" b="1">
                <a:solidFill>
                  <a:schemeClr val="bg1"/>
                </a:solidFill>
              </a:rPr>
              <a:t>It is your direction, your priorities, your vision, your present, your future. </a:t>
            </a:r>
          </a:p>
          <a:p>
            <a:pPr algn="ctr"/>
            <a:endParaRPr lang="en-US" sz="1600" b="1">
              <a:solidFill>
                <a:schemeClr val="bg1"/>
              </a:solidFill>
              <a:latin typeface="Berlin Sans FB Demi" panose="020E0802020502020306" pitchFamily="34" charset="0"/>
            </a:endParaRPr>
          </a:p>
        </p:txBody>
      </p:sp>
      <p:sp>
        <p:nvSpPr>
          <p:cNvPr id="2" name="Title 1"/>
          <p:cNvSpPr>
            <a:spLocks noGrp="1"/>
          </p:cNvSpPr>
          <p:nvPr>
            <p:ph type="title"/>
          </p:nvPr>
        </p:nvSpPr>
        <p:spPr>
          <a:xfrm>
            <a:off x="3371850" y="248714"/>
            <a:ext cx="8820149" cy="625079"/>
          </a:xfrm>
        </p:spPr>
        <p:txBody>
          <a:bodyPr>
            <a:normAutofit/>
          </a:bodyPr>
          <a:lstStyle/>
          <a:p>
            <a:pPr algn="ctr"/>
            <a:r>
              <a:rPr lang="en-US" sz="2600" b="1"/>
              <a:t>GO Team Budget Development Process</a:t>
            </a:r>
          </a:p>
        </p:txBody>
      </p:sp>
      <p:sp>
        <p:nvSpPr>
          <p:cNvPr id="5" name="Slide Number Placeholder 4"/>
          <p:cNvSpPr>
            <a:spLocks noGrp="1"/>
          </p:cNvSpPr>
          <p:nvPr>
            <p:ph type="sldNum" sz="quarter" idx="12"/>
          </p:nvPr>
        </p:nvSpPr>
        <p:spPr>
          <a:xfrm>
            <a:off x="9330991" y="5811680"/>
            <a:ext cx="1600200" cy="273844"/>
          </a:xfrm>
        </p:spPr>
        <p:txBody>
          <a:bodyPr/>
          <a:lstStyle/>
          <a:p>
            <a:fld id="{026F2F96-C52A-46BA-9140-C1728DB7CC36}" type="slidenum">
              <a:rPr lang="en-US" smtClean="0">
                <a:solidFill>
                  <a:schemeClr val="tx2"/>
                </a:solidFill>
              </a:rPr>
              <a:pPr/>
              <a:t>4</a:t>
            </a:fld>
            <a:endParaRPr lang="en-US">
              <a:solidFill>
                <a:schemeClr val="tx2"/>
              </a:solidFill>
            </a:endParaRPr>
          </a:p>
        </p:txBody>
      </p:sp>
      <p:graphicFrame>
        <p:nvGraphicFramePr>
          <p:cNvPr id="3" name="Diagram 2"/>
          <p:cNvGraphicFramePr/>
          <p:nvPr>
            <p:extLst>
              <p:ext uri="{D42A27DB-BD31-4B8C-83A1-F6EECF244321}">
                <p14:modId xmlns:p14="http://schemas.microsoft.com/office/powerpoint/2010/main" val="278190695"/>
              </p:ext>
            </p:extLst>
          </p:nvPr>
        </p:nvGraphicFramePr>
        <p:xfrm>
          <a:off x="4248693" y="2419351"/>
          <a:ext cx="7066460" cy="4272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Picture 4" descr="Image result for you are here"/>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rot="20017426">
            <a:off x="3924842" y="4949974"/>
            <a:ext cx="792559" cy="1135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592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8662743" y="4487665"/>
            <a:ext cx="1216600" cy="1487222"/>
          </a:xfrm>
          <a:prstGeom prst="rect">
            <a:avLst/>
          </a:prstGeom>
        </p:spPr>
      </p:pic>
      <p:graphicFrame>
        <p:nvGraphicFramePr>
          <p:cNvPr id="12" name="Diagram 11">
            <a:extLst>
              <a:ext uri="{FF2B5EF4-FFF2-40B4-BE49-F238E27FC236}">
                <a16:creationId xmlns:a16="http://schemas.microsoft.com/office/drawing/2014/main" id="{5DB4F5CC-35F9-48D1-AC24-5F92E210AC21}"/>
              </a:ext>
            </a:extLst>
          </p:cNvPr>
          <p:cNvGraphicFramePr/>
          <p:nvPr>
            <p:extLst>
              <p:ext uri="{D42A27DB-BD31-4B8C-83A1-F6EECF244321}">
                <p14:modId xmlns:p14="http://schemas.microsoft.com/office/powerpoint/2010/main" val="3773763274"/>
              </p:ext>
            </p:extLst>
          </p:nvPr>
        </p:nvGraphicFramePr>
        <p:xfrm>
          <a:off x="2312657" y="1638589"/>
          <a:ext cx="7566687" cy="246888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Picture 4" descr="Image result for you are her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858464" y="1864170"/>
            <a:ext cx="570059" cy="83157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107293" y="5981275"/>
            <a:ext cx="3405863" cy="253916"/>
          </a:xfrm>
          <a:prstGeom prst="rect">
            <a:avLst/>
          </a:prstGeom>
          <a:ln w="38100">
            <a:solidFill>
              <a:schemeClr val="accent2">
                <a:lumMod val="75000"/>
              </a:schemeClr>
            </a:solidFill>
          </a:ln>
        </p:spPr>
        <p:txBody>
          <a:bodyPr wrap="square">
            <a:spAutoFit/>
          </a:bodyPr>
          <a:lstStyle/>
          <a:p>
            <a:pPr algn="ctr" defTabSz="685800">
              <a:defRPr/>
            </a:pPr>
            <a:r>
              <a:rPr lang="en-US" sz="1050" b="1">
                <a:solidFill>
                  <a:prstClr val="black"/>
                </a:solidFill>
                <a:latin typeface="Calibri"/>
              </a:rPr>
              <a:t>GO Teams are encouraged to have ongoing conversations</a:t>
            </a:r>
          </a:p>
        </p:txBody>
      </p:sp>
      <p:sp>
        <p:nvSpPr>
          <p:cNvPr id="11" name="Title 1"/>
          <p:cNvSpPr txBox="1">
            <a:spLocks/>
          </p:cNvSpPr>
          <p:nvPr/>
        </p:nvSpPr>
        <p:spPr>
          <a:xfrm>
            <a:off x="2032480" y="324575"/>
            <a:ext cx="6556249" cy="831576"/>
          </a:xfrm>
          <a:prstGeom prst="rect">
            <a:avLst/>
          </a:prstGeom>
        </p:spPr>
        <p:txBody>
          <a:bodyPr vert="horz" lIns="68580" tIns="34290" rIns="68580" bIns="3429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000" b="1">
                <a:solidFill>
                  <a:prstClr val="black"/>
                </a:solidFill>
                <a:latin typeface="Trebuchet MS" panose="020B0603020202020204" pitchFamily="34" charset="0"/>
              </a:rPr>
              <a:t>Overview of FY ‘25 GO Team Budget Process</a:t>
            </a:r>
          </a:p>
        </p:txBody>
      </p:sp>
    </p:spTree>
    <p:extLst>
      <p:ext uri="{BB962C8B-B14F-4D97-AF65-F5344CB8AC3E}">
        <p14:creationId xmlns:p14="http://schemas.microsoft.com/office/powerpoint/2010/main" val="3336079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Shape 99"/>
          <p:cNvSpPr txBox="1">
            <a:spLocks noGrp="1"/>
          </p:cNvSpPr>
          <p:nvPr>
            <p:ph type="ctrTitle"/>
          </p:nvPr>
        </p:nvSpPr>
        <p:spPr>
          <a:xfrm>
            <a:off x="393572" y="22415"/>
            <a:ext cx="6846189" cy="696913"/>
          </a:xfrm>
          <a:prstGeom prst="rect">
            <a:avLst/>
          </a:prstGeom>
          <a:noFill/>
          <a:ln>
            <a:noFill/>
          </a:ln>
        </p:spPr>
        <p:txBody>
          <a:bodyPr lIns="91425" tIns="45700" rIns="91425" bIns="45700" anchor="ctr" anchorCtr="0">
            <a:noAutofit/>
          </a:bodyPr>
          <a:lstStyle/>
          <a:p>
            <a:pPr marL="0" marR="0" lvl="0" indent="0" algn="l" rtl="0">
              <a:spcBef>
                <a:spcPts val="0"/>
              </a:spcBef>
              <a:buClr>
                <a:schemeClr val="dk1"/>
              </a:buClr>
              <a:buSzPct val="25000"/>
              <a:buFont typeface="Calibri"/>
              <a:buNone/>
            </a:pPr>
            <a:r>
              <a:rPr lang="en-US" sz="4000" b="1" i="0" u="sng" strike="noStrike" cap="none">
                <a:solidFill>
                  <a:schemeClr val="dk1"/>
                </a:solidFill>
                <a:latin typeface="Calibri"/>
                <a:ea typeface="Calibri"/>
                <a:cs typeface="Calibri"/>
                <a:sym typeface="Calibri"/>
              </a:rPr>
              <a:t>Budget Allocation Meeting</a:t>
            </a:r>
          </a:p>
        </p:txBody>
      </p:sp>
      <p:sp>
        <p:nvSpPr>
          <p:cNvPr id="100" name="Shape 100"/>
          <p:cNvSpPr txBox="1">
            <a:spLocks noGrp="1"/>
          </p:cNvSpPr>
          <p:nvPr>
            <p:ph type="subTitle" idx="1"/>
          </p:nvPr>
        </p:nvSpPr>
        <p:spPr>
          <a:xfrm>
            <a:off x="241172" y="1019175"/>
            <a:ext cx="7426453" cy="5816410"/>
          </a:xfrm>
          <a:prstGeom prst="rect">
            <a:avLst/>
          </a:prstGeom>
          <a:noFill/>
          <a:ln>
            <a:noFill/>
          </a:ln>
        </p:spPr>
        <p:txBody>
          <a:bodyPr lIns="91425" tIns="45700" rIns="91425" bIns="45700" anchor="t" anchorCtr="0">
            <a:noAutofit/>
          </a:bodyPr>
          <a:lstStyle/>
          <a:p>
            <a:pPr marL="63500" marR="0" lvl="0" indent="0" algn="l" rtl="0">
              <a:spcBef>
                <a:spcPts val="600"/>
              </a:spcBef>
              <a:buSzPct val="100000"/>
              <a:buNone/>
            </a:pPr>
            <a:r>
              <a:rPr lang="en-US" sz="2800" b="1" u="sng">
                <a:solidFill>
                  <a:schemeClr val="accent3"/>
                </a:solidFill>
              </a:rPr>
              <a:t>What</a:t>
            </a:r>
          </a:p>
          <a:p>
            <a:pPr marL="57150" marR="0" lvl="0" indent="6350" algn="l" rtl="0">
              <a:spcBef>
                <a:spcPts val="0"/>
              </a:spcBef>
              <a:spcAft>
                <a:spcPts val="1200"/>
              </a:spcAft>
              <a:buSzPct val="100000"/>
            </a:pPr>
            <a:r>
              <a:rPr lang="en-US" sz="2200">
                <a:solidFill>
                  <a:schemeClr val="accent5"/>
                </a:solidFill>
              </a:rPr>
              <a:t>The first GO Team meeting is when the principal will provide an overview of the budget allocation for GO Team members and the general public. </a:t>
            </a:r>
          </a:p>
          <a:p>
            <a:pPr marL="63500" indent="0">
              <a:spcBef>
                <a:spcPts val="0"/>
              </a:spcBef>
              <a:buSzPct val="100000"/>
              <a:buNone/>
            </a:pPr>
            <a:r>
              <a:rPr lang="en-US" sz="2800" b="1" u="sng">
                <a:solidFill>
                  <a:schemeClr val="accent3"/>
                </a:solidFill>
              </a:rPr>
              <a:t>Why</a:t>
            </a:r>
          </a:p>
          <a:p>
            <a:pPr marL="57150" indent="6350">
              <a:spcBef>
                <a:spcPts val="0"/>
              </a:spcBef>
              <a:spcAft>
                <a:spcPts val="1200"/>
              </a:spcAft>
              <a:buSzPct val="100000"/>
            </a:pPr>
            <a:r>
              <a:rPr lang="en-US" sz="2200">
                <a:solidFill>
                  <a:schemeClr val="accent5"/>
                </a:solidFill>
              </a:rPr>
              <a:t>This meeting provides an opportunity for the principal and GO Team to ensure alignment on the school’s key strategic priorities, gain a deeper understanding of the budget allocation, and provide input to drive the direction of the draft budget. </a:t>
            </a:r>
          </a:p>
          <a:p>
            <a:pPr marL="63500" indent="0">
              <a:spcBef>
                <a:spcPts val="600"/>
              </a:spcBef>
              <a:buSzPct val="100000"/>
              <a:buNone/>
            </a:pPr>
            <a:r>
              <a:rPr lang="en-US" sz="2800" b="1" u="sng">
                <a:solidFill>
                  <a:schemeClr val="accent3"/>
                </a:solidFill>
              </a:rPr>
              <a:t>When</a:t>
            </a:r>
          </a:p>
          <a:p>
            <a:pPr marL="520700" indent="-457200">
              <a:spcBef>
                <a:spcPts val="600"/>
              </a:spcBef>
              <a:buSzPct val="100000"/>
            </a:pPr>
            <a:r>
              <a:rPr lang="en-US" sz="2200">
                <a:solidFill>
                  <a:schemeClr val="accent5"/>
                </a:solidFill>
                <a:sym typeface="Calibri"/>
              </a:rPr>
              <a:t>End of January- Early February</a:t>
            </a:r>
          </a:p>
        </p:txBody>
      </p:sp>
      <p:sp>
        <p:nvSpPr>
          <p:cNvPr id="2" name="Slide Number Placeholder 1"/>
          <p:cNvSpPr>
            <a:spLocks noGrp="1"/>
          </p:cNvSpPr>
          <p:nvPr>
            <p:ph type="sldNum" sz="quarter" idx="4294967295"/>
          </p:nvPr>
        </p:nvSpPr>
        <p:spPr>
          <a:xfrm>
            <a:off x="10071100" y="-1348042"/>
            <a:ext cx="1621258" cy="734011"/>
          </a:xfrm>
        </p:spPr>
        <p:txBody>
          <a:bodyPr/>
          <a:lstStyle/>
          <a:p>
            <a:pPr marL="0" marR="0" lvl="0" indent="0" algn="r" rtl="0">
              <a:spcBef>
                <a:spcPts val="0"/>
              </a:spcBef>
              <a:buSzPct val="25000"/>
              <a:buNone/>
            </a:pPr>
            <a:fld id="{00000000-1234-1234-1234-123412341234}" type="slidenum">
              <a:rPr lang="en-US" sz="1200" b="0" i="0" u="none" strike="noStrike" cap="none" smtClean="0">
                <a:solidFill>
                  <a:srgbClr val="888888"/>
                </a:solidFill>
                <a:latin typeface="Calibri"/>
                <a:ea typeface="Calibri"/>
                <a:cs typeface="Calibri"/>
                <a:sym typeface="Calibri"/>
              </a:rPr>
              <a:t>6</a:t>
            </a:fld>
            <a:endParaRPr lang="en-US" sz="12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35030942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1AD0246D-7A94-18FF-8CD1-544805F93147}"/>
              </a:ext>
            </a:extLst>
          </p:cNvPr>
          <p:cNvSpPr>
            <a:spLocks noGrp="1"/>
          </p:cNvSpPr>
          <p:nvPr>
            <p:ph type="title"/>
          </p:nvPr>
        </p:nvSpPr>
        <p:spPr>
          <a:xfrm>
            <a:off x="0" y="188912"/>
            <a:ext cx="12192000" cy="542608"/>
          </a:xfrm>
        </p:spPr>
        <p:txBody>
          <a:bodyPr>
            <a:noAutofit/>
          </a:bodyPr>
          <a:lstStyle/>
          <a:p>
            <a:r>
              <a:rPr lang="en-US" sz="3200"/>
              <a:t>FY25 Budget Development Process</a:t>
            </a:r>
          </a:p>
        </p:txBody>
      </p:sp>
      <p:sp>
        <p:nvSpPr>
          <p:cNvPr id="13" name="Text Placeholder 3">
            <a:extLst>
              <a:ext uri="{FF2B5EF4-FFF2-40B4-BE49-F238E27FC236}">
                <a16:creationId xmlns:a16="http://schemas.microsoft.com/office/drawing/2014/main" id="{84CFD367-B718-20B6-128A-A5E2DB1B6AB7}"/>
              </a:ext>
            </a:extLst>
          </p:cNvPr>
          <p:cNvSpPr>
            <a:spLocks noGrp="1"/>
          </p:cNvSpPr>
          <p:nvPr>
            <p:ph type="body" sz="half" idx="2"/>
          </p:nvPr>
        </p:nvSpPr>
        <p:spPr>
          <a:xfrm>
            <a:off x="1266826" y="1116874"/>
            <a:ext cx="3757818" cy="4940577"/>
          </a:xfrm>
        </p:spPr>
        <p:txBody>
          <a:bodyPr>
            <a:normAutofit fontScale="92500" lnSpcReduction="20000"/>
          </a:bodyPr>
          <a:lstStyle/>
          <a:p>
            <a:r>
              <a:rPr lang="en-US" sz="2400" b="1" u="sng">
                <a:solidFill>
                  <a:schemeClr val="tx2">
                    <a:lumMod val="75000"/>
                  </a:schemeClr>
                </a:solidFill>
                <a:latin typeface="Calibri" panose="020F0502020204030204" pitchFamily="34" charset="0"/>
                <a:cs typeface="Calibri" panose="020F0502020204030204" pitchFamily="34" charset="0"/>
              </a:rPr>
              <a:t>Principal’s Role</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Design the budget and propose operational changes that can raise student achievement</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Flesh out strategies, implement and manage them at the school level </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day-to-day operations</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Serve as the expert on the school</a:t>
            </a:r>
          </a:p>
          <a:p>
            <a:pPr marL="171450" indent="-171450">
              <a:lnSpc>
                <a:spcPct val="11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Hire quality instructional and support personnel</a:t>
            </a:r>
          </a:p>
          <a:p>
            <a:endParaRPr lang="en-US" sz="1600">
              <a:latin typeface="Calibri" panose="020F0502020204030204" pitchFamily="34" charset="0"/>
              <a:cs typeface="Calibri" panose="020F0502020204030204" pitchFamily="34" charset="0"/>
            </a:endParaRPr>
          </a:p>
          <a:p>
            <a:r>
              <a:rPr lang="en-US" sz="2200" b="1" u="sng">
                <a:solidFill>
                  <a:schemeClr val="tx2">
                    <a:lumMod val="75000"/>
                  </a:schemeClr>
                </a:solidFill>
                <a:latin typeface="Calibri" panose="020F0502020204030204" pitchFamily="34" charset="0"/>
                <a:cs typeface="Calibri" panose="020F0502020204030204" pitchFamily="34" charset="0"/>
              </a:rPr>
              <a:t>The GO Team’s Role</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Focus on the big picture (</a:t>
            </a:r>
            <a:r>
              <a:rPr lang="en-US" sz="1700" u="sng">
                <a:solidFill>
                  <a:schemeClr val="tx1"/>
                </a:solidFill>
                <a:latin typeface="Calibri" panose="020F0502020204030204" pitchFamily="34" charset="0"/>
                <a:cs typeface="Calibri" panose="020F0502020204030204" pitchFamily="34" charset="0"/>
              </a:rPr>
              <a:t>positions and resources, not people</a:t>
            </a:r>
            <a:r>
              <a:rPr lang="en-US" sz="1700">
                <a:solidFill>
                  <a:schemeClr val="tx1"/>
                </a:solidFill>
                <a:latin typeface="Calibri" panose="020F0502020204030204" pitchFamily="34" charset="0"/>
                <a:cs typeface="Calibri" panose="020F0502020204030204" pitchFamily="34" charset="0"/>
              </a:rPr>
              <a:t>)</a:t>
            </a:r>
          </a:p>
          <a:p>
            <a:pPr marL="171450" indent="-171450">
              <a:lnSpc>
                <a:spcPct val="120000"/>
              </a:lnSpc>
              <a:spcBef>
                <a:spcPts val="0"/>
              </a:spcBef>
              <a:spcAft>
                <a:spcPts val="600"/>
              </a:spcAft>
              <a:buFont typeface="Arial" panose="020B0604020202020204" pitchFamily="34" charset="0"/>
              <a:buChar char="•"/>
            </a:pPr>
            <a:r>
              <a:rPr lang="en-US" sz="1700">
                <a:solidFill>
                  <a:schemeClr val="tx1"/>
                </a:solidFill>
                <a:latin typeface="Calibri" panose="020F0502020204030204" pitchFamily="34" charset="0"/>
                <a:cs typeface="Calibri" panose="020F0502020204030204" pitchFamily="34" charset="0"/>
              </a:rPr>
              <a:t>Ensure that the budget is </a:t>
            </a:r>
            <a:r>
              <a:rPr lang="en-US" sz="1700" u="sng">
                <a:solidFill>
                  <a:schemeClr val="tx1"/>
                </a:solidFill>
                <a:latin typeface="Calibri" panose="020F0502020204030204" pitchFamily="34" charset="0"/>
                <a:cs typeface="Calibri" panose="020F0502020204030204" pitchFamily="34" charset="0"/>
              </a:rPr>
              <a:t>aligned</a:t>
            </a:r>
            <a:r>
              <a:rPr lang="en-US" sz="1700">
                <a:solidFill>
                  <a:schemeClr val="tx1"/>
                </a:solidFill>
                <a:latin typeface="Calibri" panose="020F0502020204030204" pitchFamily="34" charset="0"/>
                <a:cs typeface="Calibri" panose="020F0502020204030204" pitchFamily="34" charset="0"/>
              </a:rPr>
              <a:t> to the school’s mission and vision and that </a:t>
            </a:r>
            <a:r>
              <a:rPr lang="en-US" sz="1700" u="sng">
                <a:solidFill>
                  <a:schemeClr val="tx1"/>
                </a:solidFill>
                <a:latin typeface="Calibri" panose="020F0502020204030204" pitchFamily="34" charset="0"/>
                <a:cs typeface="Calibri" panose="020F0502020204030204" pitchFamily="34" charset="0"/>
              </a:rPr>
              <a:t>resources are allocated to support key strategic priorities</a:t>
            </a: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latin typeface="Calibri" panose="020F0502020204030204" pitchFamily="34" charset="0"/>
              <a:cs typeface="Calibri" panose="020F0502020204030204" pitchFamily="34" charset="0"/>
            </a:endParaRPr>
          </a:p>
          <a:p>
            <a:endParaRPr lang="en-US"/>
          </a:p>
        </p:txBody>
      </p:sp>
      <p:sp>
        <p:nvSpPr>
          <p:cNvPr id="4" name="Slide Number Placeholder 3">
            <a:extLst>
              <a:ext uri="{FF2B5EF4-FFF2-40B4-BE49-F238E27FC236}">
                <a16:creationId xmlns:a16="http://schemas.microsoft.com/office/drawing/2014/main" id="{D61A6842-899E-F145-7B9F-376423DFC167}"/>
              </a:ext>
            </a:extLst>
          </p:cNvPr>
          <p:cNvSpPr>
            <a:spLocks noGrp="1"/>
          </p:cNvSpPr>
          <p:nvPr>
            <p:ph type="sldNum" sz="quarter" idx="12"/>
          </p:nvPr>
        </p:nvSpPr>
        <p:spPr>
          <a:xfrm>
            <a:off x="190500" y="6373813"/>
            <a:ext cx="740664" cy="274320"/>
          </a:xfrm>
        </p:spPr>
        <p:txBody>
          <a:bodyPr anchor="ctr">
            <a:normAutofit/>
          </a:bodyPr>
          <a:lstStyle/>
          <a:p>
            <a:pPr>
              <a:spcAft>
                <a:spcPts val="600"/>
              </a:spcAft>
            </a:pPr>
            <a:fld id="{AEC10A0C-BB77-FD4A-8FA4-D4334D01E3A4}" type="slidenum">
              <a:rPr lang="en-US" smtClean="0"/>
              <a:pPr>
                <a:spcAft>
                  <a:spcPts val="600"/>
                </a:spcAft>
              </a:pPr>
              <a:t>7</a:t>
            </a:fld>
            <a:endParaRPr lang="en-US"/>
          </a:p>
        </p:txBody>
      </p:sp>
      <p:pic>
        <p:nvPicPr>
          <p:cNvPr id="5" name="Content Placeholder 4">
            <a:extLst>
              <a:ext uri="{FF2B5EF4-FFF2-40B4-BE49-F238E27FC236}">
                <a16:creationId xmlns:a16="http://schemas.microsoft.com/office/drawing/2014/main" id="{BCDBAA0E-8BE3-B7AE-6382-CAE119C96DD0}"/>
              </a:ext>
            </a:extLst>
          </p:cNvPr>
          <p:cNvPicPr>
            <a:picLocks noGrp="1" noChangeAspect="1"/>
          </p:cNvPicPr>
          <p:nvPr>
            <p:ph idx="1"/>
          </p:nvPr>
        </p:nvPicPr>
        <p:blipFill rotWithShape="1">
          <a:blip r:embed="rId2"/>
          <a:srcRect t="3534" r="46898"/>
          <a:stretch/>
        </p:blipFill>
        <p:spPr>
          <a:xfrm>
            <a:off x="5287199" y="1044856"/>
            <a:ext cx="4063798" cy="5624232"/>
          </a:xfrm>
          <a:prstGeom prst="rect">
            <a:avLst/>
          </a:prstGeom>
        </p:spPr>
      </p:pic>
      <p:sp>
        <p:nvSpPr>
          <p:cNvPr id="6" name="Arrow: Down 5">
            <a:extLst>
              <a:ext uri="{FF2B5EF4-FFF2-40B4-BE49-F238E27FC236}">
                <a16:creationId xmlns:a16="http://schemas.microsoft.com/office/drawing/2014/main" id="{1FA7688D-877E-4C98-40FE-1C0C79C83AFA}"/>
              </a:ext>
            </a:extLst>
          </p:cNvPr>
          <p:cNvSpPr/>
          <p:nvPr/>
        </p:nvSpPr>
        <p:spPr>
          <a:xfrm rot="19351245">
            <a:off x="6319863" y="996073"/>
            <a:ext cx="786776" cy="1612226"/>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5D5C3359-5B4D-38F6-A140-99299D4DE4E6}"/>
              </a:ext>
            </a:extLst>
          </p:cNvPr>
          <p:cNvSpPr/>
          <p:nvPr/>
        </p:nvSpPr>
        <p:spPr>
          <a:xfrm rot="2126405">
            <a:off x="8428166" y="1047520"/>
            <a:ext cx="744346" cy="1562707"/>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7044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2241725" y="709358"/>
            <a:ext cx="8406158" cy="1587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prstClr val="black"/>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271" y="6219825"/>
            <a:ext cx="1160412" cy="523875"/>
          </a:xfrm>
          <a:prstGeom prst="rect">
            <a:avLst/>
          </a:prstGeom>
        </p:spPr>
      </p:pic>
      <p:sp>
        <p:nvSpPr>
          <p:cNvPr id="7" name="TextBox 6"/>
          <p:cNvSpPr txBox="1"/>
          <p:nvPr/>
        </p:nvSpPr>
        <p:spPr>
          <a:xfrm>
            <a:off x="3247565" y="174924"/>
            <a:ext cx="7858224" cy="523220"/>
          </a:xfrm>
          <a:prstGeom prst="rect">
            <a:avLst/>
          </a:prstGeom>
          <a:noFill/>
        </p:spPr>
        <p:txBody>
          <a:bodyPr wrap="square" rtlCol="0">
            <a:spAutoFit/>
          </a:bodyPr>
          <a:lstStyle/>
          <a:p>
            <a:pPr algn="ctr"/>
            <a:r>
              <a:rPr lang="en-US" sz="2800" b="1" i="1">
                <a:solidFill>
                  <a:schemeClr val="tx2"/>
                </a:solidFill>
                <a:latin typeface="+mj-lt"/>
              </a:rPr>
              <a:t>Bunche Middle School Strategic Plan </a:t>
            </a:r>
          </a:p>
        </p:txBody>
      </p:sp>
      <p:sp>
        <p:nvSpPr>
          <p:cNvPr id="8" name="Slide Number Placeholder 7"/>
          <p:cNvSpPr>
            <a:spLocks noGrp="1"/>
          </p:cNvSpPr>
          <p:nvPr>
            <p:ph type="sldNum" sz="quarter" idx="12"/>
          </p:nvPr>
        </p:nvSpPr>
        <p:spPr/>
        <p:txBody>
          <a:bodyPr/>
          <a:lstStyle/>
          <a:p>
            <a:fld id="{3D6C3DC6-EF6E-8948-BFE6-808D46D584D8}" type="slidenum">
              <a:rPr lang="en-US" smtClean="0"/>
              <a:t>8</a:t>
            </a:fld>
            <a:endParaRPr lang="en-US"/>
          </a:p>
        </p:txBody>
      </p:sp>
      <p:pic>
        <p:nvPicPr>
          <p:cNvPr id="10" name="Picture 9">
            <a:extLst>
              <a:ext uri="{FF2B5EF4-FFF2-40B4-BE49-F238E27FC236}">
                <a16:creationId xmlns:a16="http://schemas.microsoft.com/office/drawing/2014/main" id="{65E79FCA-80BE-633B-D291-388A670BD2B0}"/>
              </a:ext>
            </a:extLst>
          </p:cNvPr>
          <p:cNvPicPr>
            <a:picLocks noChangeAspect="1"/>
          </p:cNvPicPr>
          <p:nvPr/>
        </p:nvPicPr>
        <p:blipFill>
          <a:blip r:embed="rId4"/>
          <a:stretch>
            <a:fillRect/>
          </a:stretch>
        </p:blipFill>
        <p:spPr>
          <a:xfrm>
            <a:off x="91440" y="914812"/>
            <a:ext cx="11761469" cy="5773505"/>
          </a:xfrm>
          <a:prstGeom prst="rect">
            <a:avLst/>
          </a:prstGeom>
        </p:spPr>
      </p:pic>
    </p:spTree>
    <p:extLst>
      <p:ext uri="{BB962C8B-B14F-4D97-AF65-F5344CB8AC3E}">
        <p14:creationId xmlns:p14="http://schemas.microsoft.com/office/powerpoint/2010/main" val="1809659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B6A01D7-8FA4-5D34-9FD8-B467520D4E76}"/>
              </a:ext>
            </a:extLst>
          </p:cNvPr>
          <p:cNvSpPr txBox="1">
            <a:spLocks/>
          </p:cNvSpPr>
          <p:nvPr/>
        </p:nvSpPr>
        <p:spPr>
          <a:xfrm>
            <a:off x="1575274" y="261258"/>
            <a:ext cx="6217066" cy="1929137"/>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6000" b="1" kern="1200">
                <a:solidFill>
                  <a:schemeClr val="tx1"/>
                </a:solidFill>
                <a:latin typeface="+mj-lt"/>
                <a:ea typeface="+mj-ea"/>
                <a:cs typeface="+mj-cs"/>
              </a:defRPr>
            </a:lvl1pPr>
          </a:lstStyle>
          <a:p>
            <a:pPr algn="ctr" defTabSz="685800">
              <a:defRPr/>
            </a:pPr>
            <a:r>
              <a:rPr lang="en-US" sz="3500" i="1">
                <a:solidFill>
                  <a:schemeClr val="tx2"/>
                </a:solidFill>
              </a:rPr>
              <a:t>Ralph J. Bunche Middle School  </a:t>
            </a:r>
            <a:r>
              <a:rPr lang="en-US" sz="3200">
                <a:solidFill>
                  <a:srgbClr val="D47B22"/>
                </a:solidFill>
                <a:latin typeface="Tenorite"/>
              </a:rPr>
              <a:t>Strategic Plan</a:t>
            </a:r>
          </a:p>
          <a:p>
            <a:pPr algn="ctr" defTabSz="685800">
              <a:defRPr/>
            </a:pPr>
            <a:r>
              <a:rPr lang="en-US" sz="3200">
                <a:solidFill>
                  <a:srgbClr val="D47B22"/>
                </a:solidFill>
                <a:latin typeface="Tenorite"/>
              </a:rPr>
              <a:t>Priority Ranking</a:t>
            </a:r>
          </a:p>
        </p:txBody>
      </p:sp>
      <p:sp>
        <p:nvSpPr>
          <p:cNvPr id="6" name="TextBox 5">
            <a:extLst>
              <a:ext uri="{FF2B5EF4-FFF2-40B4-BE49-F238E27FC236}">
                <a16:creationId xmlns:a16="http://schemas.microsoft.com/office/drawing/2014/main" id="{4DAF32C4-89EA-FD40-34E7-595997B7F1F5}"/>
              </a:ext>
            </a:extLst>
          </p:cNvPr>
          <p:cNvSpPr txBox="1"/>
          <p:nvPr/>
        </p:nvSpPr>
        <p:spPr>
          <a:xfrm>
            <a:off x="1876513" y="2465996"/>
            <a:ext cx="5614586" cy="300082"/>
          </a:xfrm>
          <a:prstGeom prst="rect">
            <a:avLst/>
          </a:prstGeom>
          <a:noFill/>
        </p:spPr>
        <p:txBody>
          <a:bodyPr wrap="square" rtlCol="0">
            <a:spAutoFit/>
          </a:bodyPr>
          <a:lstStyle/>
          <a:p>
            <a:pPr marL="257175" indent="-257175" defTabSz="685800">
              <a:buFont typeface="+mj-lt"/>
              <a:buAutoNum type="arabicPeriod"/>
              <a:defRPr/>
            </a:pPr>
            <a:endParaRPr lang="en-US" sz="1350" b="1">
              <a:solidFill>
                <a:prstClr val="black"/>
              </a:solidFill>
              <a:latin typeface="Tenorite"/>
            </a:endParaRPr>
          </a:p>
        </p:txBody>
      </p:sp>
      <p:sp>
        <p:nvSpPr>
          <p:cNvPr id="3" name="TextBox 2">
            <a:extLst>
              <a:ext uri="{FF2B5EF4-FFF2-40B4-BE49-F238E27FC236}">
                <a16:creationId xmlns:a16="http://schemas.microsoft.com/office/drawing/2014/main" id="{4952E0AB-8808-4E3B-A7F0-F54619698A17}"/>
              </a:ext>
            </a:extLst>
          </p:cNvPr>
          <p:cNvSpPr txBox="1"/>
          <p:nvPr/>
        </p:nvSpPr>
        <p:spPr>
          <a:xfrm>
            <a:off x="2339706" y="2179360"/>
            <a:ext cx="5718444" cy="3693319"/>
          </a:xfrm>
          <a:prstGeom prst="rect">
            <a:avLst/>
          </a:prstGeom>
          <a:noFill/>
        </p:spPr>
        <p:txBody>
          <a:bodyPr wrap="square" rtlCol="0">
            <a:spAutoFit/>
          </a:bodyPr>
          <a:lstStyle/>
          <a:p>
            <a:pPr marL="228600" indent="-228600">
              <a:buAutoNum type="arabicPeriod"/>
            </a:pPr>
            <a:r>
              <a:rPr lang="en-US" sz="2000" dirty="0">
                <a:latin typeface="Times New Roman" panose="02020603050405020304" pitchFamily="18" charset="0"/>
                <a:cs typeface="Times New Roman" panose="02020603050405020304" pitchFamily="18" charset="0"/>
              </a:rPr>
              <a:t>Recruit, train and retain effective teaching staff and recruit high quality </a:t>
            </a:r>
          </a:p>
          <a:p>
            <a:pPr marL="228600" indent="-228600">
              <a:buAutoNum type="arabicPeriod"/>
            </a:pPr>
            <a:r>
              <a:rPr lang="en-US" sz="2000" dirty="0">
                <a:latin typeface="Times New Roman" panose="02020603050405020304" pitchFamily="18" charset="0"/>
                <a:cs typeface="Times New Roman" panose="02020603050405020304" pitchFamily="18" charset="0"/>
              </a:rPr>
              <a:t>Increase student growth in reading and math</a:t>
            </a:r>
          </a:p>
          <a:p>
            <a:pPr marL="228600" indent="-228600">
              <a:buAutoNum type="arabicPeriod"/>
            </a:pPr>
            <a:r>
              <a:rPr lang="en-US" sz="2000" dirty="0">
                <a:latin typeface="Times New Roman" panose="02020603050405020304" pitchFamily="18" charset="0"/>
                <a:cs typeface="Times New Roman" panose="02020603050405020304" pitchFamily="18" charset="0"/>
              </a:rPr>
              <a:t>Implement the IB curriculum</a:t>
            </a:r>
          </a:p>
          <a:p>
            <a:r>
              <a:rPr lang="en-US" sz="2000" dirty="0">
                <a:latin typeface="Times New Roman" panose="02020603050405020304" pitchFamily="18" charset="0"/>
                <a:cs typeface="Times New Roman" panose="02020603050405020304" pitchFamily="18" charset="0"/>
              </a:rPr>
              <a:t>4. Implement social and emotional learning programs to develop strong school stakeholders</a:t>
            </a:r>
          </a:p>
          <a:p>
            <a:r>
              <a:rPr lang="en-US" sz="2000" dirty="0">
                <a:latin typeface="Times New Roman" panose="02020603050405020304" pitchFamily="18" charset="0"/>
                <a:cs typeface="Times New Roman" panose="02020603050405020304" pitchFamily="18" charset="0"/>
              </a:rPr>
              <a:t>5. Implement wellness strategies and resources for staff</a:t>
            </a:r>
          </a:p>
          <a:p>
            <a:r>
              <a:rPr lang="en-US" sz="2000" dirty="0">
                <a:latin typeface="Times New Roman" panose="02020603050405020304" pitchFamily="18" charset="0"/>
                <a:cs typeface="Times New Roman" panose="02020603050405020304" pitchFamily="18" charset="0"/>
              </a:rPr>
              <a:t>6. Implement Advanced Via Individual Determination (AVID) Program to individual course determination based on student readiness</a:t>
            </a:r>
          </a:p>
          <a:p>
            <a:endParaRPr lang="en-US" sz="1400" dirty="0">
              <a:latin typeface="Times New Roman" panose="02020603050405020304" pitchFamily="18" charset="0"/>
              <a:cs typeface="Times New Roman" panose="02020603050405020304" pitchFamily="18" charset="0"/>
            </a:endParaRPr>
          </a:p>
        </p:txBody>
      </p:sp>
      <p:sp>
        <p:nvSpPr>
          <p:cNvPr id="4" name="Arrow: Down 3">
            <a:extLst>
              <a:ext uri="{FF2B5EF4-FFF2-40B4-BE49-F238E27FC236}">
                <a16:creationId xmlns:a16="http://schemas.microsoft.com/office/drawing/2014/main" id="{6A78CE96-E5BA-EF3A-7B27-C48C2EC93A32}"/>
              </a:ext>
            </a:extLst>
          </p:cNvPr>
          <p:cNvSpPr/>
          <p:nvPr/>
        </p:nvSpPr>
        <p:spPr>
          <a:xfrm>
            <a:off x="1818487" y="2798064"/>
            <a:ext cx="377190" cy="2654046"/>
          </a:xfrm>
          <a:prstGeom prst="downArrow">
            <a:avLst/>
          </a:prstGeom>
          <a:solidFill>
            <a:schemeClr val="accent1"/>
          </a:solid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endParaRPr lang="en-US" sz="1350">
              <a:solidFill>
                <a:prstClr val="white"/>
              </a:solidFill>
              <a:latin typeface="Tenorite"/>
            </a:endParaRPr>
          </a:p>
        </p:txBody>
      </p:sp>
      <p:sp>
        <p:nvSpPr>
          <p:cNvPr id="7" name="TextBox 6">
            <a:extLst>
              <a:ext uri="{FF2B5EF4-FFF2-40B4-BE49-F238E27FC236}">
                <a16:creationId xmlns:a16="http://schemas.microsoft.com/office/drawing/2014/main" id="{4F5BC8D2-E0D2-48A1-071D-45B80C433627}"/>
              </a:ext>
            </a:extLst>
          </p:cNvPr>
          <p:cNvSpPr txBox="1"/>
          <p:nvPr/>
        </p:nvSpPr>
        <p:spPr>
          <a:xfrm>
            <a:off x="1719023" y="2554982"/>
            <a:ext cx="620683" cy="276999"/>
          </a:xfrm>
          <a:prstGeom prst="rect">
            <a:avLst/>
          </a:prstGeom>
          <a:noFill/>
        </p:spPr>
        <p:txBody>
          <a:bodyPr wrap="none" rtlCol="0">
            <a:spAutoFit/>
          </a:bodyPr>
          <a:lstStyle/>
          <a:p>
            <a:pPr defTabSz="685800">
              <a:defRPr/>
            </a:pPr>
            <a:r>
              <a:rPr lang="en-US" sz="1200">
                <a:solidFill>
                  <a:srgbClr val="0083A9"/>
                </a:solidFill>
                <a:latin typeface="Tenorite"/>
              </a:rPr>
              <a:t>Higher</a:t>
            </a:r>
          </a:p>
        </p:txBody>
      </p:sp>
      <p:sp>
        <p:nvSpPr>
          <p:cNvPr id="8" name="TextBox 7">
            <a:extLst>
              <a:ext uri="{FF2B5EF4-FFF2-40B4-BE49-F238E27FC236}">
                <a16:creationId xmlns:a16="http://schemas.microsoft.com/office/drawing/2014/main" id="{602AA40D-00A5-285B-67A0-5260578C2903}"/>
              </a:ext>
            </a:extLst>
          </p:cNvPr>
          <p:cNvSpPr txBox="1"/>
          <p:nvPr/>
        </p:nvSpPr>
        <p:spPr>
          <a:xfrm>
            <a:off x="1737754" y="5452112"/>
            <a:ext cx="584071" cy="276999"/>
          </a:xfrm>
          <a:prstGeom prst="rect">
            <a:avLst/>
          </a:prstGeom>
          <a:noFill/>
        </p:spPr>
        <p:txBody>
          <a:bodyPr wrap="none" rtlCol="0">
            <a:spAutoFit/>
          </a:bodyPr>
          <a:lstStyle/>
          <a:p>
            <a:pPr defTabSz="685800">
              <a:defRPr/>
            </a:pPr>
            <a:r>
              <a:rPr lang="en-US" sz="1200">
                <a:solidFill>
                  <a:srgbClr val="0083A9"/>
                </a:solidFill>
                <a:latin typeface="Tenorite"/>
              </a:rPr>
              <a:t>Lower</a:t>
            </a:r>
          </a:p>
        </p:txBody>
      </p:sp>
    </p:spTree>
    <p:extLst>
      <p:ext uri="{BB962C8B-B14F-4D97-AF65-F5344CB8AC3E}">
        <p14:creationId xmlns:p14="http://schemas.microsoft.com/office/powerpoint/2010/main" val="159097211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1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2022 Principal's Report Template - Mtg 1">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22">
      <a:majorFont>
        <a:latin typeface="Arial Black"/>
        <a:ea typeface=""/>
        <a:cs typeface=""/>
      </a:majorFont>
      <a:minorFont>
        <a:latin typeface="Sabon Next L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eometric-Color-Block_Win32_jx_v9.potx" id="{B1D493D9-AF74-4AD6-8F0C-5B1308D7041B}" vid="{1AA99070-5A1F-42D2-9F5B-E7354C964689}"/>
    </a:ext>
  </a:extLst>
</a:theme>
</file>

<file path=ppt/theme/theme12.xml><?xml version="1.0" encoding="utf-8"?>
<a:theme xmlns:a="http://schemas.openxmlformats.org/drawingml/2006/main" name="Office Theme">
  <a:themeElements>
    <a:clrScheme name="APS 4">
      <a:dk1>
        <a:sysClr val="windowText" lastClr="000000"/>
      </a:dk1>
      <a:lt1>
        <a:sysClr val="window" lastClr="FFFFFF"/>
      </a:lt1>
      <a:dk2>
        <a:srgbClr val="0083A9"/>
      </a:dk2>
      <a:lt2>
        <a:srgbClr val="E7E6E6"/>
      </a:lt2>
      <a:accent1>
        <a:srgbClr val="F3CF45"/>
      </a:accent1>
      <a:accent2>
        <a:srgbClr val="D47B22"/>
      </a:accent2>
      <a:accent3>
        <a:srgbClr val="0083A9"/>
      </a:accent3>
      <a:accent4>
        <a:srgbClr val="A92A91"/>
      </a:accent4>
      <a:accent5>
        <a:srgbClr val="595B5D"/>
      </a:accent5>
      <a:accent6>
        <a:srgbClr val="159839"/>
      </a:accent6>
      <a:hlink>
        <a:srgbClr val="D47B22"/>
      </a:hlink>
      <a:folHlink>
        <a:srgbClr val="159839"/>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1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6_Custom Design">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8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10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136758a-e7f7-4029-9cdc-709c7a6ff021">
      <UserInfo>
        <DisplayName>Gibel, Tandra</DisplayName>
        <AccountId>14</AccountId>
        <AccountType/>
      </UserInfo>
      <UserInfo>
        <DisplayName>Smith-Reid, Catrina</DisplayName>
        <AccountId>16</AccountId>
        <AccountType/>
      </UserInfo>
      <UserInfo>
        <DisplayName>Sofianos, Audrey</DisplayName>
        <AccountId>12</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A977F1402712049B4BB4CDB1A03C7C8" ma:contentTypeVersion="6" ma:contentTypeDescription="Create a new document." ma:contentTypeScope="" ma:versionID="d3e1e996098012709ec36ed5039f1c5c">
  <xsd:schema xmlns:xsd="http://www.w3.org/2001/XMLSchema" xmlns:xs="http://www.w3.org/2001/XMLSchema" xmlns:p="http://schemas.microsoft.com/office/2006/metadata/properties" xmlns:ns2="8dcae609-94e2-4108-915c-852935aa21ad" xmlns:ns3="e136758a-e7f7-4029-9cdc-709c7a6ff021" targetNamespace="http://schemas.microsoft.com/office/2006/metadata/properties" ma:root="true" ma:fieldsID="9441e7c3fbae7088efd2e25db08152b5" ns2:_="" ns3:_="">
    <xsd:import namespace="8dcae609-94e2-4108-915c-852935aa21ad"/>
    <xsd:import namespace="e136758a-e7f7-4029-9cdc-709c7a6ff02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cae609-94e2-4108-915c-852935aa21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136758a-e7f7-4029-9cdc-709c7a6ff02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860D824-1F42-4605-A966-FFCBCF63520E}">
  <ds:schemaRefs>
    <ds:schemaRef ds:uri="d37e30bb-5f32-4411-a640-0b4044b692bf"/>
    <ds:schemaRef ds:uri="e136758a-e7f7-4029-9cdc-709c7a6ff021"/>
    <ds:schemaRef ds:uri="ffb952a0-74d9-4848-89d6-000c4b1b707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1912341-9544-4F08-8FA1-CBA3014C96EE}">
  <ds:schemaRefs>
    <ds:schemaRef ds:uri="http://schemas.microsoft.com/sharepoint/v3/contenttype/forms"/>
  </ds:schemaRefs>
</ds:datastoreItem>
</file>

<file path=customXml/itemProps3.xml><?xml version="1.0" encoding="utf-8"?>
<ds:datastoreItem xmlns:ds="http://schemas.openxmlformats.org/officeDocument/2006/customXml" ds:itemID="{EFFD6436-D782-4102-B058-F04921F6F732}">
  <ds:schemaRefs>
    <ds:schemaRef ds:uri="8dcae609-94e2-4108-915c-852935aa21ad"/>
    <ds:schemaRef ds:uri="e136758a-e7f7-4029-9cdc-709c7a6ff0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0</TotalTime>
  <Words>1619</Words>
  <Application>Microsoft Office PowerPoint</Application>
  <PresentationFormat>Widescreen</PresentationFormat>
  <Paragraphs>194</Paragraphs>
  <Slides>17</Slides>
  <Notes>13</Notes>
  <HiddenSlides>0</HiddenSlides>
  <MMClips>0</MMClips>
  <ScaleCrop>false</ScaleCrop>
  <HeadingPairs>
    <vt:vector size="4" baseType="variant">
      <vt:variant>
        <vt:lpstr>Theme</vt:lpstr>
      </vt:variant>
      <vt:variant>
        <vt:i4>12</vt:i4>
      </vt:variant>
      <vt:variant>
        <vt:lpstr>Slide Titles</vt:lpstr>
      </vt:variant>
      <vt:variant>
        <vt:i4>17</vt:i4>
      </vt:variant>
    </vt:vector>
  </HeadingPairs>
  <TitlesOfParts>
    <vt:vector size="29" baseType="lpstr">
      <vt:lpstr>Custom Design</vt:lpstr>
      <vt:lpstr>1_Custom Design</vt:lpstr>
      <vt:lpstr>2_Custom Design</vt:lpstr>
      <vt:lpstr>3_Custom Design</vt:lpstr>
      <vt:lpstr>6_Custom Design</vt:lpstr>
      <vt:lpstr>5_Custom Design</vt:lpstr>
      <vt:lpstr>4_Custom Design</vt:lpstr>
      <vt:lpstr>8_Custom Design</vt:lpstr>
      <vt:lpstr>10_Custom Design</vt:lpstr>
      <vt:lpstr>11_Custom Design</vt:lpstr>
      <vt:lpstr>2022 Principal's Report Template - Mtg 1</vt:lpstr>
      <vt:lpstr>Office Theme</vt:lpstr>
      <vt:lpstr>PowerPoint Presentation</vt:lpstr>
      <vt:lpstr>Budget Allocation Meeting AGenda</vt:lpstr>
      <vt:lpstr>Norms</vt:lpstr>
      <vt:lpstr>GO Team Budget Development Process</vt:lpstr>
      <vt:lpstr>PowerPoint Presentation</vt:lpstr>
      <vt:lpstr>Budget Allocation Meeting</vt:lpstr>
      <vt:lpstr>FY25 Budget Development Process</vt:lpstr>
      <vt:lpstr>PowerPoint Presentation</vt:lpstr>
      <vt:lpstr>PowerPoint Presentation</vt:lpstr>
      <vt:lpstr>PowerPoint Presentation</vt:lpstr>
      <vt:lpstr>PowerPoint Presentation</vt:lpstr>
      <vt:lpstr>PowerPoint Presentation</vt:lpstr>
      <vt:lpstr>Executive Summary</vt:lpstr>
      <vt:lpstr>PowerPoint Presentation</vt:lpstr>
      <vt:lpstr>PowerPoint Presentation</vt:lpstr>
      <vt:lpstr>What’s Next?</vt:lpstr>
      <vt:lpstr>Questions? </vt:lpstr>
    </vt:vector>
  </TitlesOfParts>
  <Company>Atlanta Public Schools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Graphics Designer Office of Communications</dc:creator>
  <cp:lastModifiedBy>Whitfield, Kimberly</cp:lastModifiedBy>
  <cp:revision>37</cp:revision>
  <cp:lastPrinted>2020-01-13T18:18:48Z</cp:lastPrinted>
  <dcterms:created xsi:type="dcterms:W3CDTF">2014-12-15T21:46:52Z</dcterms:created>
  <dcterms:modified xsi:type="dcterms:W3CDTF">2024-02-14T14:24:51Z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0x0101007A977F1402712049B4BB4CDB1A03C7C8</vt:lpwstr>
  </property>
  <property fmtid="{D5CDD505-2E9C-101B-9397-08002B2CF9AE}" pid="3" name="MediaServiceImageTags">
    <vt:lpwstr/>
  </property>
  <property fmtid="{D5CDD505-2E9C-101B-9397-08002B2CF9AE}" pid="4" name="Order">
    <vt:r8>4700</vt:r8>
  </property>
  <property fmtid="{D5CDD505-2E9C-101B-9397-08002B2CF9AE}" pid="5" name="xd_Signature">
    <vt:bool>false</vt:bool>
  </property>
  <property fmtid="{D5CDD505-2E9C-101B-9397-08002B2CF9AE}" pid="6" name="xd_ProgID">
    <vt:lpwstr/>
  </property>
  <property fmtid="{D5CDD505-2E9C-101B-9397-08002B2CF9AE}" pid="7" name="ComplianceAssetId">
    <vt:lpwstr/>
  </property>
  <property fmtid="{D5CDD505-2E9C-101B-9397-08002B2CF9AE}" pid="8" name="TemplateUrl">
    <vt:lpwstr/>
  </property>
  <property fmtid="{D5CDD505-2E9C-101B-9397-08002B2CF9AE}" pid="9" name="_ExtendedDescription">
    <vt:lpwstr/>
  </property>
  <property fmtid="{D5CDD505-2E9C-101B-9397-08002B2CF9AE}" pid="10" name="TriggerFlowInfo">
    <vt:lpwstr/>
  </property>
</Properties>
</file>